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8" r:id="rId2"/>
    <p:sldId id="263" r:id="rId3"/>
    <p:sldId id="259" r:id="rId4"/>
    <p:sldId id="264" r:id="rId5"/>
    <p:sldId id="266" r:id="rId6"/>
    <p:sldId id="267" r:id="rId7"/>
  </p:sldIdLst>
  <p:sldSz cx="14400213" cy="7199313"/>
  <p:notesSz cx="6858000" cy="9144000"/>
  <p:defaultTextStyle>
    <a:defPPr>
      <a:defRPr lang="fr-FR"/>
    </a:defPPr>
    <a:lvl1pPr marL="0" algn="l" defTabSz="1036747" rtl="0" eaLnBrk="1" latinLnBrk="0" hangingPunct="1">
      <a:defRPr sz="2041" kern="1200">
        <a:solidFill>
          <a:schemeClr val="tx1"/>
        </a:solidFill>
        <a:latin typeface="+mn-lt"/>
        <a:ea typeface="+mn-ea"/>
        <a:cs typeface="+mn-cs"/>
      </a:defRPr>
    </a:lvl1pPr>
    <a:lvl2pPr marL="518373" algn="l" defTabSz="1036747" rtl="0" eaLnBrk="1" latinLnBrk="0" hangingPunct="1">
      <a:defRPr sz="2041" kern="1200">
        <a:solidFill>
          <a:schemeClr val="tx1"/>
        </a:solidFill>
        <a:latin typeface="+mn-lt"/>
        <a:ea typeface="+mn-ea"/>
        <a:cs typeface="+mn-cs"/>
      </a:defRPr>
    </a:lvl2pPr>
    <a:lvl3pPr marL="1036747" algn="l" defTabSz="1036747" rtl="0" eaLnBrk="1" latinLnBrk="0" hangingPunct="1">
      <a:defRPr sz="2041" kern="1200">
        <a:solidFill>
          <a:schemeClr val="tx1"/>
        </a:solidFill>
        <a:latin typeface="+mn-lt"/>
        <a:ea typeface="+mn-ea"/>
        <a:cs typeface="+mn-cs"/>
      </a:defRPr>
    </a:lvl3pPr>
    <a:lvl4pPr marL="1555120" algn="l" defTabSz="1036747" rtl="0" eaLnBrk="1" latinLnBrk="0" hangingPunct="1">
      <a:defRPr sz="2041" kern="1200">
        <a:solidFill>
          <a:schemeClr val="tx1"/>
        </a:solidFill>
        <a:latin typeface="+mn-lt"/>
        <a:ea typeface="+mn-ea"/>
        <a:cs typeface="+mn-cs"/>
      </a:defRPr>
    </a:lvl4pPr>
    <a:lvl5pPr marL="2073493" algn="l" defTabSz="1036747" rtl="0" eaLnBrk="1" latinLnBrk="0" hangingPunct="1">
      <a:defRPr sz="2041" kern="1200">
        <a:solidFill>
          <a:schemeClr val="tx1"/>
        </a:solidFill>
        <a:latin typeface="+mn-lt"/>
        <a:ea typeface="+mn-ea"/>
        <a:cs typeface="+mn-cs"/>
      </a:defRPr>
    </a:lvl5pPr>
    <a:lvl6pPr marL="2591867" algn="l" defTabSz="1036747" rtl="0" eaLnBrk="1" latinLnBrk="0" hangingPunct="1">
      <a:defRPr sz="2041" kern="1200">
        <a:solidFill>
          <a:schemeClr val="tx1"/>
        </a:solidFill>
        <a:latin typeface="+mn-lt"/>
        <a:ea typeface="+mn-ea"/>
        <a:cs typeface="+mn-cs"/>
      </a:defRPr>
    </a:lvl6pPr>
    <a:lvl7pPr marL="3110240" algn="l" defTabSz="1036747" rtl="0" eaLnBrk="1" latinLnBrk="0" hangingPunct="1">
      <a:defRPr sz="2041" kern="1200">
        <a:solidFill>
          <a:schemeClr val="tx1"/>
        </a:solidFill>
        <a:latin typeface="+mn-lt"/>
        <a:ea typeface="+mn-ea"/>
        <a:cs typeface="+mn-cs"/>
      </a:defRPr>
    </a:lvl7pPr>
    <a:lvl8pPr marL="3628614" algn="l" defTabSz="1036747" rtl="0" eaLnBrk="1" latinLnBrk="0" hangingPunct="1">
      <a:defRPr sz="2041" kern="1200">
        <a:solidFill>
          <a:schemeClr val="tx1"/>
        </a:solidFill>
        <a:latin typeface="+mn-lt"/>
        <a:ea typeface="+mn-ea"/>
        <a:cs typeface="+mn-cs"/>
      </a:defRPr>
    </a:lvl8pPr>
    <a:lvl9pPr marL="4146987" algn="l" defTabSz="1036747" rtl="0" eaLnBrk="1" latinLnBrk="0" hangingPunct="1">
      <a:defRPr sz="204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7">
          <p15:clr>
            <a:srgbClr val="A4A3A4"/>
          </p15:clr>
        </p15:guide>
        <p15:guide id="2" pos="4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8A"/>
    <a:srgbClr val="54B5C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26"/>
    <p:restoredTop sz="86433"/>
  </p:normalViewPr>
  <p:slideViewPr>
    <p:cSldViewPr snapToGrid="0" snapToObjects="1">
      <p:cViewPr>
        <p:scale>
          <a:sx n="80" d="100"/>
          <a:sy n="80" d="100"/>
        </p:scale>
        <p:origin x="288" y="96"/>
      </p:cViewPr>
      <p:guideLst>
        <p:guide orient="horz" pos="2267"/>
        <p:guide pos="453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30D5E-6F27-4043-A08C-CD155E3EFD9D}" type="datetimeFigureOut">
              <a:rPr lang="fr-FR" smtClean="0"/>
              <a:pPr/>
              <a:t>18/11/2022</a:t>
            </a:fld>
            <a:endParaRPr lang="fr-FR"/>
          </a:p>
        </p:txBody>
      </p:sp>
      <p:sp>
        <p:nvSpPr>
          <p:cNvPr id="4" name="Espace réservé de l’image des diapositives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B048E-DB94-0946-A860-E017D95BBE16}" type="slidenum">
              <a:rPr lang="fr-FR" smtClean="0"/>
              <a:pPr/>
              <a:t>‹N°›</a:t>
            </a:fld>
            <a:endParaRPr lang="fr-FR"/>
          </a:p>
        </p:txBody>
      </p:sp>
    </p:spTree>
    <p:extLst>
      <p:ext uri="{BB962C8B-B14F-4D97-AF65-F5344CB8AC3E}">
        <p14:creationId xmlns:p14="http://schemas.microsoft.com/office/powerpoint/2010/main" val="41082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logos Aq+client">
    <p:spTree>
      <p:nvGrpSpPr>
        <p:cNvPr id="1" name=""/>
        <p:cNvGrpSpPr/>
        <p:nvPr/>
      </p:nvGrpSpPr>
      <p:grpSpPr>
        <a:xfrm>
          <a:off x="0" y="0"/>
          <a:ext cx="0" cy="0"/>
          <a:chOff x="0" y="0"/>
          <a:chExt cx="0" cy="0"/>
        </a:xfrm>
      </p:grpSpPr>
      <p:sp>
        <p:nvSpPr>
          <p:cNvPr id="3" name="Rectangle 2"/>
          <p:cNvSpPr/>
          <p:nvPr userDrawn="1"/>
        </p:nvSpPr>
        <p:spPr>
          <a:xfrm rot="16200000">
            <a:off x="-3060302" y="3060300"/>
            <a:ext cx="7200107" cy="1079501"/>
          </a:xfrm>
          <a:prstGeom prst="rect">
            <a:avLst/>
          </a:prstGeom>
          <a:solidFill>
            <a:srgbClr val="54B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0" i="0" dirty="0">
                <a:latin typeface="Roboto Courant" charset="0"/>
              </a:rPr>
              <a:t> </a:t>
            </a:r>
          </a:p>
        </p:txBody>
      </p:sp>
      <p:sp>
        <p:nvSpPr>
          <p:cNvPr id="4" name="Espace réservé pour une image  20"/>
          <p:cNvSpPr>
            <a:spLocks noGrp="1"/>
          </p:cNvSpPr>
          <p:nvPr>
            <p:ph type="pic" sz="quarter" idx="11" hasCustomPrompt="1"/>
          </p:nvPr>
        </p:nvSpPr>
        <p:spPr>
          <a:xfrm>
            <a:off x="8435093" y="673396"/>
            <a:ext cx="5971702" cy="6525918"/>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241" h="6469681">
                <a:moveTo>
                  <a:pt x="4020543" y="0"/>
                </a:moveTo>
                <a:cubicBezTo>
                  <a:pt x="4645055" y="0"/>
                  <a:pt x="5236309" y="142388"/>
                  <a:pt x="5763615" y="396469"/>
                </a:cubicBezTo>
                <a:lnTo>
                  <a:pt x="5920241" y="479099"/>
                </a:lnTo>
                <a:lnTo>
                  <a:pt x="5920241" y="6469681"/>
                </a:lnTo>
                <a:lnTo>
                  <a:pt x="837111" y="6469681"/>
                </a:lnTo>
                <a:lnTo>
                  <a:pt x="686645" y="6268468"/>
                </a:lnTo>
                <a:cubicBezTo>
                  <a:pt x="253133" y="5626786"/>
                  <a:pt x="0" y="4853225"/>
                  <a:pt x="0" y="4020544"/>
                </a:cubicBezTo>
                <a:cubicBezTo>
                  <a:pt x="0" y="1800059"/>
                  <a:pt x="1800059" y="0"/>
                  <a:pt x="4020543" y="0"/>
                </a:cubicBezTo>
                <a:close/>
              </a:path>
            </a:pathLst>
          </a:custGeom>
          <a:pattFill prst="dkUpDiag">
            <a:fgClr>
              <a:schemeClr val="bg1">
                <a:lumMod val="85000"/>
              </a:schemeClr>
            </a:fgClr>
            <a:bgClr>
              <a:schemeClr val="bg1"/>
            </a:bgClr>
          </a:pattFill>
        </p:spPr>
        <p:txBody>
          <a:bodyPr wrap="square" lIns="900000" anchor="ctr">
            <a:noAutofit/>
          </a:bodyPr>
          <a:lstStyle>
            <a:lvl1pPr marL="0" indent="0" algn="ctr">
              <a:buNone/>
              <a:defRPr b="0" i="0" baseline="0">
                <a:solidFill>
                  <a:schemeClr val="tx1"/>
                </a:solidFill>
                <a:latin typeface="Roboto Courant" charset="0"/>
              </a:defRPr>
            </a:lvl1pPr>
          </a:lstStyle>
          <a:p>
            <a:r>
              <a:rPr lang="fr-FR" dirty="0"/>
              <a:t>Insérer une photo   </a:t>
            </a:r>
          </a:p>
          <a:p>
            <a:endParaRPr lang="fr-FR" dirty="0"/>
          </a:p>
          <a:p>
            <a:endParaRPr lang="fr-FR" dirty="0"/>
          </a:p>
        </p:txBody>
      </p:sp>
      <p:sp>
        <p:nvSpPr>
          <p:cNvPr id="7" name="Espace réservé pour une image  6"/>
          <p:cNvSpPr>
            <a:spLocks noGrp="1" noChangeAspect="1"/>
          </p:cNvSpPr>
          <p:nvPr>
            <p:ph type="pic" sz="quarter" idx="14" hasCustomPrompt="1"/>
          </p:nvPr>
        </p:nvSpPr>
        <p:spPr>
          <a:xfrm>
            <a:off x="1619251" y="527050"/>
            <a:ext cx="6299200" cy="1612900"/>
          </a:xfrm>
          <a:prstGeom prst="rect">
            <a:avLst/>
          </a:prstGeom>
          <a:noFill/>
        </p:spPr>
        <p:txBody>
          <a:bodyPr/>
          <a:lstStyle>
            <a:lvl1pPr marL="0" indent="0">
              <a:buNone/>
              <a:defRPr b="0" i="0">
                <a:latin typeface="Roboto Courant" charset="0"/>
              </a:defRPr>
            </a:lvl1pPr>
          </a:lstStyle>
          <a:p>
            <a:r>
              <a:rPr lang="fr-FR" dirty="0"/>
              <a:t>Logo du client</a:t>
            </a:r>
          </a:p>
        </p:txBody>
      </p:sp>
      <p:sp>
        <p:nvSpPr>
          <p:cNvPr id="8" name="Espace réservé du texte 8"/>
          <p:cNvSpPr>
            <a:spLocks noGrp="1" noChangeAspect="1"/>
          </p:cNvSpPr>
          <p:nvPr>
            <p:ph type="body" sz="quarter" idx="15" hasCustomPrompt="1"/>
          </p:nvPr>
        </p:nvSpPr>
        <p:spPr>
          <a:xfrm>
            <a:off x="1619250" y="5927725"/>
            <a:ext cx="6299200" cy="720408"/>
          </a:xfrm>
          <a:prstGeom prst="rect">
            <a:avLst/>
          </a:prstGeom>
        </p:spPr>
        <p:txBody>
          <a:bodyPr anchor="b" anchorCtr="0"/>
          <a:lstStyle>
            <a:lvl1pPr marL="0" indent="0">
              <a:lnSpc>
                <a:spcPct val="110000"/>
              </a:lnSpc>
              <a:spcBef>
                <a:spcPts val="0"/>
              </a:spcBef>
              <a:buNone/>
              <a:defRPr sz="2000" b="0" i="0" baseline="0">
                <a:latin typeface="Montserrat" charset="0"/>
                <a:ea typeface="Montserrat" charset="0"/>
                <a:cs typeface="Montserrat" charset="0"/>
              </a:defRPr>
            </a:lvl1pPr>
          </a:lstStyle>
          <a:p>
            <a:pPr lvl="0"/>
            <a:r>
              <a:rPr lang="fr-FR" dirty="0"/>
              <a:t>Un sous-titre éventuellement qui ne dépasse pas les 2 lignes.</a:t>
            </a:r>
          </a:p>
        </p:txBody>
      </p:sp>
      <p:sp>
        <p:nvSpPr>
          <p:cNvPr id="10" name="Espace réservé du texte 9"/>
          <p:cNvSpPr>
            <a:spLocks noGrp="1"/>
          </p:cNvSpPr>
          <p:nvPr>
            <p:ph type="body" sz="quarter" idx="16" hasCustomPrompt="1"/>
          </p:nvPr>
        </p:nvSpPr>
        <p:spPr>
          <a:xfrm>
            <a:off x="1619250" y="2400300"/>
            <a:ext cx="6299200" cy="3006725"/>
          </a:xfrm>
          <a:prstGeom prst="rect">
            <a:avLst/>
          </a:prstGeom>
        </p:spPr>
        <p:txBody>
          <a:bodyPr/>
          <a:lstStyle>
            <a:lvl1pPr marL="0" indent="0">
              <a:lnSpc>
                <a:spcPct val="110000"/>
              </a:lnSpc>
              <a:spcBef>
                <a:spcPts val="0"/>
              </a:spcBef>
              <a:buNone/>
              <a:defRPr sz="4000" b="0" i="0">
                <a:latin typeface="Montserrat" charset="0"/>
                <a:ea typeface="Montserrat" charset="0"/>
                <a:cs typeface="Montserrat" charset="0"/>
              </a:defRPr>
            </a:lvl1pPr>
            <a:lvl2pPr marL="479969" indent="0">
              <a:buNone/>
              <a:defRPr sz="3600" b="0" i="0">
                <a:latin typeface="Montserrat Medium" charset="0"/>
                <a:ea typeface="Montserrat Medium" charset="0"/>
                <a:cs typeface="Montserrat Medium" charset="0"/>
              </a:defRPr>
            </a:lvl2pPr>
            <a:lvl3pPr marL="959937" indent="0">
              <a:buNone/>
              <a:defRPr sz="3600" b="0" i="0">
                <a:latin typeface="Montserrat Medium" charset="0"/>
                <a:ea typeface="Montserrat Medium" charset="0"/>
                <a:cs typeface="Montserrat Medium" charset="0"/>
              </a:defRPr>
            </a:lvl3pPr>
            <a:lvl4pPr marL="1439906" indent="0">
              <a:buNone/>
              <a:defRPr sz="3600" b="0" i="0">
                <a:latin typeface="Montserrat Medium" charset="0"/>
                <a:ea typeface="Montserrat Medium" charset="0"/>
                <a:cs typeface="Montserrat Medium" charset="0"/>
              </a:defRPr>
            </a:lvl4pPr>
            <a:lvl5pPr marL="1919875" indent="0">
              <a:buNone/>
              <a:defRPr sz="3600" b="0" i="0">
                <a:latin typeface="Montserrat Medium" charset="0"/>
                <a:ea typeface="Montserrat Medium" charset="0"/>
                <a:cs typeface="Montserrat Medium" charset="0"/>
              </a:defRPr>
            </a:lvl5pPr>
          </a:lstStyle>
          <a:p>
            <a:pPr lvl="0"/>
            <a:r>
              <a:rPr lang="fr-FR" dirty="0"/>
              <a:t>Titre principal</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966055" y="4882013"/>
            <a:ext cx="3121958" cy="558831"/>
          </a:xfrm>
          <a:prstGeom prst="rect">
            <a:avLst/>
          </a:prstGeom>
        </p:spPr>
      </p:pic>
    </p:spTree>
    <p:extLst>
      <p:ext uri="{BB962C8B-B14F-4D97-AF65-F5344CB8AC3E}">
        <p14:creationId xmlns:p14="http://schemas.microsoft.com/office/powerpoint/2010/main" val="1815167732"/>
      </p:ext>
    </p:extLst>
  </p:cSld>
  <p:clrMapOvr>
    <a:masterClrMapping/>
  </p:clrMapOvr>
  <p:extLst>
    <p:ext uri="{DCECCB84-F9BA-43D5-87BE-67443E8EF086}">
      <p15:sldGuideLst xmlns:p15="http://schemas.microsoft.com/office/powerpoint/2012/main">
        <p15:guide id="1" orient="horz" pos="3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photo">
    <p:spTree>
      <p:nvGrpSpPr>
        <p:cNvPr id="1" name=""/>
        <p:cNvGrpSpPr/>
        <p:nvPr/>
      </p:nvGrpSpPr>
      <p:grpSpPr>
        <a:xfrm>
          <a:off x="0" y="0"/>
          <a:ext cx="0" cy="0"/>
          <a:chOff x="0" y="0"/>
          <a:chExt cx="0" cy="0"/>
        </a:xfrm>
      </p:grpSpPr>
      <p:sp>
        <p:nvSpPr>
          <p:cNvPr id="6" name="Espace réservé pour une image  20"/>
          <p:cNvSpPr txBox="1">
            <a:spLocks/>
          </p:cNvSpPr>
          <p:nvPr userDrawn="1"/>
        </p:nvSpPr>
        <p:spPr>
          <a:xfrm>
            <a:off x="8435092" y="673395"/>
            <a:ext cx="6213237" cy="6677663"/>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50639"/>
              <a:gd name="connsiteY0" fmla="*/ 0 h 6469681"/>
              <a:gd name="connsiteX1" fmla="*/ 5763615 w 5950639"/>
              <a:gd name="connsiteY1" fmla="*/ 396469 h 6469681"/>
              <a:gd name="connsiteX2" fmla="*/ 5920241 w 5950639"/>
              <a:gd name="connsiteY2" fmla="*/ 479099 h 6469681"/>
              <a:gd name="connsiteX3" fmla="*/ 5920241 w 5950639"/>
              <a:gd name="connsiteY3" fmla="*/ 6469681 h 6469681"/>
              <a:gd name="connsiteX4" fmla="*/ 837111 w 5950639"/>
              <a:gd name="connsiteY4" fmla="*/ 6469681 h 6469681"/>
              <a:gd name="connsiteX5" fmla="*/ 686645 w 5950639"/>
              <a:gd name="connsiteY5" fmla="*/ 6268468 h 6469681"/>
              <a:gd name="connsiteX6" fmla="*/ 0 w 5950639"/>
              <a:gd name="connsiteY6" fmla="*/ 4020544 h 6469681"/>
              <a:gd name="connsiteX7" fmla="*/ 4020543 w 5950639"/>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4232137 w 5920241"/>
              <a:gd name="connsiteY3" fmla="*/ 5561613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837111 w 5920241"/>
              <a:gd name="connsiteY3" fmla="*/ 6469681 h 6469681"/>
              <a:gd name="connsiteX4" fmla="*/ 686645 w 5920241"/>
              <a:gd name="connsiteY4" fmla="*/ 6268468 h 6469681"/>
              <a:gd name="connsiteX5" fmla="*/ 0 w 5920241"/>
              <a:gd name="connsiteY5" fmla="*/ 4020544 h 6469681"/>
              <a:gd name="connsiteX6" fmla="*/ 4020543 w 5920241"/>
              <a:gd name="connsiteY6" fmla="*/ 0 h 6469681"/>
              <a:gd name="connsiteX0" fmla="*/ 837111 w 5920241"/>
              <a:gd name="connsiteY0" fmla="*/ 6469681 h 6558273"/>
              <a:gd name="connsiteX1" fmla="*/ 686645 w 5920241"/>
              <a:gd name="connsiteY1" fmla="*/ 6268468 h 6558273"/>
              <a:gd name="connsiteX2" fmla="*/ 0 w 5920241"/>
              <a:gd name="connsiteY2" fmla="*/ 4020544 h 6558273"/>
              <a:gd name="connsiteX3" fmla="*/ 4020543 w 5920241"/>
              <a:gd name="connsiteY3" fmla="*/ 0 h 6558273"/>
              <a:gd name="connsiteX4" fmla="*/ 5763615 w 5920241"/>
              <a:gd name="connsiteY4" fmla="*/ 396469 h 6558273"/>
              <a:gd name="connsiteX5" fmla="*/ 5920241 w 5920241"/>
              <a:gd name="connsiteY5" fmla="*/ 479099 h 6558273"/>
              <a:gd name="connsiteX6" fmla="*/ 924239 w 5920241"/>
              <a:gd name="connsiteY6" fmla="*/ 6558273 h 6558273"/>
              <a:gd name="connsiteX0" fmla="*/ 837111 w 5920241"/>
              <a:gd name="connsiteY0" fmla="*/ 6469681 h 6591495"/>
              <a:gd name="connsiteX1" fmla="*/ 686645 w 5920241"/>
              <a:gd name="connsiteY1" fmla="*/ 6268468 h 6591495"/>
              <a:gd name="connsiteX2" fmla="*/ 0 w 5920241"/>
              <a:gd name="connsiteY2" fmla="*/ 4020544 h 6591495"/>
              <a:gd name="connsiteX3" fmla="*/ 4020543 w 5920241"/>
              <a:gd name="connsiteY3" fmla="*/ 0 h 6591495"/>
              <a:gd name="connsiteX4" fmla="*/ 5763615 w 5920241"/>
              <a:gd name="connsiteY4" fmla="*/ 396469 h 6591495"/>
              <a:gd name="connsiteX5" fmla="*/ 5920241 w 5920241"/>
              <a:gd name="connsiteY5" fmla="*/ 479099 h 6591495"/>
              <a:gd name="connsiteX6" fmla="*/ 2013339 w 5920241"/>
              <a:gd name="connsiteY6" fmla="*/ 6591495 h 6591495"/>
              <a:gd name="connsiteX0" fmla="*/ 837111 w 5920241"/>
              <a:gd name="connsiteY0" fmla="*/ 6469681 h 6469681"/>
              <a:gd name="connsiteX1" fmla="*/ 686645 w 5920241"/>
              <a:gd name="connsiteY1" fmla="*/ 6268468 h 6469681"/>
              <a:gd name="connsiteX2" fmla="*/ 0 w 5920241"/>
              <a:gd name="connsiteY2" fmla="*/ 4020544 h 6469681"/>
              <a:gd name="connsiteX3" fmla="*/ 4020543 w 5920241"/>
              <a:gd name="connsiteY3" fmla="*/ 0 h 6469681"/>
              <a:gd name="connsiteX4" fmla="*/ 5763615 w 5920241"/>
              <a:gd name="connsiteY4" fmla="*/ 396469 h 6469681"/>
              <a:gd name="connsiteX5" fmla="*/ 5920241 w 5920241"/>
              <a:gd name="connsiteY5" fmla="*/ 479099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41" h="6469681">
                <a:moveTo>
                  <a:pt x="837111" y="6469681"/>
                </a:moveTo>
                <a:lnTo>
                  <a:pt x="686645" y="6268468"/>
                </a:lnTo>
                <a:cubicBezTo>
                  <a:pt x="253133" y="5626786"/>
                  <a:pt x="0" y="4853225"/>
                  <a:pt x="0" y="4020544"/>
                </a:cubicBezTo>
                <a:cubicBezTo>
                  <a:pt x="0" y="1800059"/>
                  <a:pt x="1800059" y="0"/>
                  <a:pt x="4020543" y="0"/>
                </a:cubicBezTo>
                <a:cubicBezTo>
                  <a:pt x="4645055" y="0"/>
                  <a:pt x="5236309" y="142388"/>
                  <a:pt x="5763615" y="396469"/>
                </a:cubicBezTo>
                <a:lnTo>
                  <a:pt x="5920241" y="479099"/>
                </a:lnTo>
              </a:path>
            </a:pathLst>
          </a:custGeom>
          <a:noFill/>
          <a:ln w="215900" cmpd="sng">
            <a:solidFill>
              <a:schemeClr val="bg1">
                <a:alpha val="40000"/>
              </a:schemeClr>
            </a:solidFill>
          </a:ln>
        </p:spPr>
        <p:txBody>
          <a:bodyPr wrap="square" lIns="900000" anchor="ctr">
            <a:noAutofit/>
          </a:bodyPr>
          <a:lstStyle>
            <a:lvl1pPr marL="0" indent="0" algn="ctr" defTabSz="959937" rtl="0" eaLnBrk="1" latinLnBrk="0" hangingPunct="1">
              <a:lnSpc>
                <a:spcPct val="90000"/>
              </a:lnSpc>
              <a:spcBef>
                <a:spcPts val="1050"/>
              </a:spcBef>
              <a:buFont typeface="Arial" panose="020B0604020202020204" pitchFamily="34" charset="0"/>
              <a:buNone/>
              <a:defRPr sz="2939" kern="1200" baseline="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fr-FR" b="0" i="0" dirty="0">
              <a:latin typeface="Roboto Courant" charset="0"/>
            </a:endParaRPr>
          </a:p>
          <a:p>
            <a:r>
              <a:rPr lang="fr-FR" b="0" i="0" dirty="0">
                <a:latin typeface="Roboto Courant" charset="0"/>
              </a:rPr>
              <a:t> </a:t>
            </a:r>
          </a:p>
        </p:txBody>
      </p:sp>
      <p:pic>
        <p:nvPicPr>
          <p:cNvPr id="8" name="Image 7"/>
          <p:cNvPicPr>
            <a:picLocks noChangeAspect="1"/>
          </p:cNvPicPr>
          <p:nvPr userDrawn="1"/>
        </p:nvPicPr>
        <p:blipFill>
          <a:blip r:embed="rId2">
            <a:alphaModFix amt="60000"/>
            <a:extLst>
              <a:ext uri="{28A0092B-C50C-407E-A947-70E740481C1C}">
                <a14:useLocalDpi xmlns:a14="http://schemas.microsoft.com/office/drawing/2010/main" val="0"/>
              </a:ext>
            </a:extLst>
          </a:blip>
          <a:srcRect r="13030"/>
          <a:stretch>
            <a:fillRect/>
          </a:stretch>
        </p:blipFill>
        <p:spPr>
          <a:xfrm>
            <a:off x="10081559" y="3450664"/>
            <a:ext cx="4318654" cy="2425700"/>
          </a:xfrm>
          <a:custGeom>
            <a:avLst/>
            <a:gdLst>
              <a:gd name="connsiteX0" fmla="*/ 0 w 4318654"/>
              <a:gd name="connsiteY0" fmla="*/ 0 h 2425700"/>
              <a:gd name="connsiteX1" fmla="*/ 4318654 w 4318654"/>
              <a:gd name="connsiteY1" fmla="*/ 0 h 2425700"/>
              <a:gd name="connsiteX2" fmla="*/ 4318654 w 4318654"/>
              <a:gd name="connsiteY2" fmla="*/ 2425700 h 2425700"/>
              <a:gd name="connsiteX3" fmla="*/ 0 w 4318654"/>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4318654" h="2425700">
                <a:moveTo>
                  <a:pt x="0" y="0"/>
                </a:moveTo>
                <a:lnTo>
                  <a:pt x="4318654" y="0"/>
                </a:lnTo>
                <a:lnTo>
                  <a:pt x="4318654" y="2425700"/>
                </a:lnTo>
                <a:lnTo>
                  <a:pt x="0" y="2425700"/>
                </a:lnTo>
                <a:close/>
              </a:path>
            </a:pathLst>
          </a:custGeom>
        </p:spPr>
      </p:pic>
      <p:sp>
        <p:nvSpPr>
          <p:cNvPr id="13" name="Espace réservé du texte 18">
            <a:extLst>
              <a:ext uri="{FF2B5EF4-FFF2-40B4-BE49-F238E27FC236}">
                <a16:creationId xmlns:a16="http://schemas.microsoft.com/office/drawing/2014/main" id="{39D8D742-FDDB-4DD7-B481-22264BEA4513}"/>
              </a:ext>
            </a:extLst>
          </p:cNvPr>
          <p:cNvSpPr>
            <a:spLocks noGrp="1"/>
          </p:cNvSpPr>
          <p:nvPr>
            <p:ph type="body" sz="quarter" idx="21" hasCustomPrompt="1"/>
          </p:nvPr>
        </p:nvSpPr>
        <p:spPr>
          <a:xfrm>
            <a:off x="9044609" y="4323521"/>
            <a:ext cx="4815389" cy="2336041"/>
          </a:xfrm>
          <a:prstGeom prst="rect">
            <a:avLst/>
          </a:prstGeom>
        </p:spPr>
        <p:txBody>
          <a:bodyPr vert="horz" lIns="90000" tIns="90000" rIns="90000" bIns="0" rtlCol="0" anchor="b" anchorCtr="0">
            <a:noAutofit/>
          </a:bodyPr>
          <a:lstStyle>
            <a:lvl1pPr marL="0" indent="0" rtl="0">
              <a:lnSpc>
                <a:spcPct val="120000"/>
              </a:lnSpc>
              <a:spcBef>
                <a:spcPts val="0"/>
              </a:spcBef>
              <a:spcAft>
                <a:spcPts val="600"/>
              </a:spcAft>
              <a:buNone/>
              <a:defRPr lang="en-US" sz="1600" dirty="0" smtClean="0">
                <a:latin typeface="+mn-lt"/>
                <a:cs typeface="Arial" panose="020B0604020202020204" pitchFamily="34" charset="0"/>
              </a:defRPr>
            </a:lvl1pPr>
          </a:lstStyle>
          <a:p>
            <a:pPr lvl="0" rtl="0">
              <a:spcBef>
                <a:spcPts val="1200"/>
              </a:spcBef>
              <a:spcAft>
                <a:spcPts val="1200"/>
              </a:spcAft>
            </a:pPr>
            <a:r>
              <a:rPr lang="fr-FR" noProof="0" dirty="0"/>
              <a:t>légende</a:t>
            </a:r>
          </a:p>
        </p:txBody>
      </p:sp>
      <p:sp>
        <p:nvSpPr>
          <p:cNvPr id="3" name="Espace réservé pour une image  2"/>
          <p:cNvSpPr>
            <a:spLocks noGrp="1"/>
          </p:cNvSpPr>
          <p:nvPr>
            <p:ph type="pic" sz="quarter" idx="22"/>
          </p:nvPr>
        </p:nvSpPr>
        <p:spPr>
          <a:xfrm>
            <a:off x="539998" y="539749"/>
            <a:ext cx="8196498" cy="6119813"/>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2" name="Titre 1"/>
          <p:cNvSpPr>
            <a:spLocks noGrp="1"/>
          </p:cNvSpPr>
          <p:nvPr>
            <p:ph type="title"/>
          </p:nvPr>
        </p:nvSpPr>
        <p:spPr>
          <a:xfrm>
            <a:off x="9044610" y="539749"/>
            <a:ext cx="4815854" cy="1718819"/>
          </a:xfrm>
          <a:prstGeom prst="rect">
            <a:avLst/>
          </a:prstGeom>
        </p:spPr>
        <p:txBody>
          <a:bodyPr/>
          <a:lstStyle/>
          <a:p>
            <a:r>
              <a:rPr lang="fr-FR"/>
              <a:t>Modifiez le style du titre</a:t>
            </a:r>
          </a:p>
        </p:txBody>
      </p:sp>
    </p:spTree>
  </p:cSld>
  <p:clrMapOvr>
    <a:masterClrMapping/>
  </p:clrMapOvr>
  <p:extLst>
    <p:ext uri="{DCECCB84-F9BA-43D5-87BE-67443E8EF086}">
      <p15:sldGuideLst xmlns:p15="http://schemas.microsoft.com/office/powerpoint/2012/main">
        <p15:guide id="1" orient="horz" pos="4195">
          <p15:clr>
            <a:srgbClr val="FBAE40"/>
          </p15:clr>
        </p15:guide>
        <p15:guide id="2" pos="453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photo+1petitephoto">
    <p:spTree>
      <p:nvGrpSpPr>
        <p:cNvPr id="1" name=""/>
        <p:cNvGrpSpPr/>
        <p:nvPr/>
      </p:nvGrpSpPr>
      <p:grpSpPr>
        <a:xfrm>
          <a:off x="0" y="0"/>
          <a:ext cx="0" cy="0"/>
          <a:chOff x="0" y="0"/>
          <a:chExt cx="0" cy="0"/>
        </a:xfrm>
      </p:grpSpPr>
      <p:sp>
        <p:nvSpPr>
          <p:cNvPr id="6" name="Espace réservé pour une image  20"/>
          <p:cNvSpPr txBox="1">
            <a:spLocks/>
          </p:cNvSpPr>
          <p:nvPr userDrawn="1"/>
        </p:nvSpPr>
        <p:spPr>
          <a:xfrm>
            <a:off x="8435092" y="673395"/>
            <a:ext cx="6213237" cy="6677663"/>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50639"/>
              <a:gd name="connsiteY0" fmla="*/ 0 h 6469681"/>
              <a:gd name="connsiteX1" fmla="*/ 5763615 w 5950639"/>
              <a:gd name="connsiteY1" fmla="*/ 396469 h 6469681"/>
              <a:gd name="connsiteX2" fmla="*/ 5920241 w 5950639"/>
              <a:gd name="connsiteY2" fmla="*/ 479099 h 6469681"/>
              <a:gd name="connsiteX3" fmla="*/ 5920241 w 5950639"/>
              <a:gd name="connsiteY3" fmla="*/ 6469681 h 6469681"/>
              <a:gd name="connsiteX4" fmla="*/ 837111 w 5950639"/>
              <a:gd name="connsiteY4" fmla="*/ 6469681 h 6469681"/>
              <a:gd name="connsiteX5" fmla="*/ 686645 w 5950639"/>
              <a:gd name="connsiteY5" fmla="*/ 6268468 h 6469681"/>
              <a:gd name="connsiteX6" fmla="*/ 0 w 5950639"/>
              <a:gd name="connsiteY6" fmla="*/ 4020544 h 6469681"/>
              <a:gd name="connsiteX7" fmla="*/ 4020543 w 5950639"/>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4232137 w 5920241"/>
              <a:gd name="connsiteY3" fmla="*/ 5561613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837111 w 5920241"/>
              <a:gd name="connsiteY3" fmla="*/ 6469681 h 6469681"/>
              <a:gd name="connsiteX4" fmla="*/ 686645 w 5920241"/>
              <a:gd name="connsiteY4" fmla="*/ 6268468 h 6469681"/>
              <a:gd name="connsiteX5" fmla="*/ 0 w 5920241"/>
              <a:gd name="connsiteY5" fmla="*/ 4020544 h 6469681"/>
              <a:gd name="connsiteX6" fmla="*/ 4020543 w 5920241"/>
              <a:gd name="connsiteY6" fmla="*/ 0 h 6469681"/>
              <a:gd name="connsiteX0" fmla="*/ 837111 w 5920241"/>
              <a:gd name="connsiteY0" fmla="*/ 6469681 h 6558273"/>
              <a:gd name="connsiteX1" fmla="*/ 686645 w 5920241"/>
              <a:gd name="connsiteY1" fmla="*/ 6268468 h 6558273"/>
              <a:gd name="connsiteX2" fmla="*/ 0 w 5920241"/>
              <a:gd name="connsiteY2" fmla="*/ 4020544 h 6558273"/>
              <a:gd name="connsiteX3" fmla="*/ 4020543 w 5920241"/>
              <a:gd name="connsiteY3" fmla="*/ 0 h 6558273"/>
              <a:gd name="connsiteX4" fmla="*/ 5763615 w 5920241"/>
              <a:gd name="connsiteY4" fmla="*/ 396469 h 6558273"/>
              <a:gd name="connsiteX5" fmla="*/ 5920241 w 5920241"/>
              <a:gd name="connsiteY5" fmla="*/ 479099 h 6558273"/>
              <a:gd name="connsiteX6" fmla="*/ 924239 w 5920241"/>
              <a:gd name="connsiteY6" fmla="*/ 6558273 h 6558273"/>
              <a:gd name="connsiteX0" fmla="*/ 837111 w 5920241"/>
              <a:gd name="connsiteY0" fmla="*/ 6469681 h 6591495"/>
              <a:gd name="connsiteX1" fmla="*/ 686645 w 5920241"/>
              <a:gd name="connsiteY1" fmla="*/ 6268468 h 6591495"/>
              <a:gd name="connsiteX2" fmla="*/ 0 w 5920241"/>
              <a:gd name="connsiteY2" fmla="*/ 4020544 h 6591495"/>
              <a:gd name="connsiteX3" fmla="*/ 4020543 w 5920241"/>
              <a:gd name="connsiteY3" fmla="*/ 0 h 6591495"/>
              <a:gd name="connsiteX4" fmla="*/ 5763615 w 5920241"/>
              <a:gd name="connsiteY4" fmla="*/ 396469 h 6591495"/>
              <a:gd name="connsiteX5" fmla="*/ 5920241 w 5920241"/>
              <a:gd name="connsiteY5" fmla="*/ 479099 h 6591495"/>
              <a:gd name="connsiteX6" fmla="*/ 2013339 w 5920241"/>
              <a:gd name="connsiteY6" fmla="*/ 6591495 h 6591495"/>
              <a:gd name="connsiteX0" fmla="*/ 837111 w 5920241"/>
              <a:gd name="connsiteY0" fmla="*/ 6469681 h 6469681"/>
              <a:gd name="connsiteX1" fmla="*/ 686645 w 5920241"/>
              <a:gd name="connsiteY1" fmla="*/ 6268468 h 6469681"/>
              <a:gd name="connsiteX2" fmla="*/ 0 w 5920241"/>
              <a:gd name="connsiteY2" fmla="*/ 4020544 h 6469681"/>
              <a:gd name="connsiteX3" fmla="*/ 4020543 w 5920241"/>
              <a:gd name="connsiteY3" fmla="*/ 0 h 6469681"/>
              <a:gd name="connsiteX4" fmla="*/ 5763615 w 5920241"/>
              <a:gd name="connsiteY4" fmla="*/ 396469 h 6469681"/>
              <a:gd name="connsiteX5" fmla="*/ 5920241 w 5920241"/>
              <a:gd name="connsiteY5" fmla="*/ 479099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41" h="6469681">
                <a:moveTo>
                  <a:pt x="837111" y="6469681"/>
                </a:moveTo>
                <a:lnTo>
                  <a:pt x="686645" y="6268468"/>
                </a:lnTo>
                <a:cubicBezTo>
                  <a:pt x="253133" y="5626786"/>
                  <a:pt x="0" y="4853225"/>
                  <a:pt x="0" y="4020544"/>
                </a:cubicBezTo>
                <a:cubicBezTo>
                  <a:pt x="0" y="1800059"/>
                  <a:pt x="1800059" y="0"/>
                  <a:pt x="4020543" y="0"/>
                </a:cubicBezTo>
                <a:cubicBezTo>
                  <a:pt x="4645055" y="0"/>
                  <a:pt x="5236309" y="142388"/>
                  <a:pt x="5763615" y="396469"/>
                </a:cubicBezTo>
                <a:lnTo>
                  <a:pt x="5920241" y="479099"/>
                </a:lnTo>
              </a:path>
            </a:pathLst>
          </a:custGeom>
          <a:noFill/>
          <a:ln w="215900" cmpd="sng">
            <a:solidFill>
              <a:schemeClr val="bg1">
                <a:alpha val="40000"/>
              </a:schemeClr>
            </a:solidFill>
          </a:ln>
        </p:spPr>
        <p:txBody>
          <a:bodyPr wrap="square" lIns="900000" anchor="ctr">
            <a:noAutofit/>
          </a:bodyPr>
          <a:lstStyle>
            <a:lvl1pPr marL="0" indent="0" algn="ctr" defTabSz="959937" rtl="0" eaLnBrk="1" latinLnBrk="0" hangingPunct="1">
              <a:lnSpc>
                <a:spcPct val="90000"/>
              </a:lnSpc>
              <a:spcBef>
                <a:spcPts val="1050"/>
              </a:spcBef>
              <a:buFont typeface="Arial" panose="020B0604020202020204" pitchFamily="34" charset="0"/>
              <a:buNone/>
              <a:defRPr sz="2939" kern="1200" baseline="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fr-FR" b="0" i="0" dirty="0">
              <a:latin typeface="Roboto Courant" charset="0"/>
            </a:endParaRPr>
          </a:p>
          <a:p>
            <a:r>
              <a:rPr lang="fr-FR" b="0" i="0" dirty="0">
                <a:latin typeface="Roboto Courant" charset="0"/>
              </a:rPr>
              <a:t> </a:t>
            </a:r>
          </a:p>
        </p:txBody>
      </p:sp>
      <p:pic>
        <p:nvPicPr>
          <p:cNvPr id="8" name="Image 7"/>
          <p:cNvPicPr>
            <a:picLocks noChangeAspect="1"/>
          </p:cNvPicPr>
          <p:nvPr userDrawn="1"/>
        </p:nvPicPr>
        <p:blipFill>
          <a:blip r:embed="rId2">
            <a:alphaModFix amt="60000"/>
            <a:extLst>
              <a:ext uri="{28A0092B-C50C-407E-A947-70E740481C1C}">
                <a14:useLocalDpi xmlns:a14="http://schemas.microsoft.com/office/drawing/2010/main" val="0"/>
              </a:ext>
            </a:extLst>
          </a:blip>
          <a:srcRect r="13030"/>
          <a:stretch>
            <a:fillRect/>
          </a:stretch>
        </p:blipFill>
        <p:spPr>
          <a:xfrm>
            <a:off x="10081559" y="3450664"/>
            <a:ext cx="4318654" cy="2425700"/>
          </a:xfrm>
          <a:custGeom>
            <a:avLst/>
            <a:gdLst>
              <a:gd name="connsiteX0" fmla="*/ 0 w 4318654"/>
              <a:gd name="connsiteY0" fmla="*/ 0 h 2425700"/>
              <a:gd name="connsiteX1" fmla="*/ 4318654 w 4318654"/>
              <a:gd name="connsiteY1" fmla="*/ 0 h 2425700"/>
              <a:gd name="connsiteX2" fmla="*/ 4318654 w 4318654"/>
              <a:gd name="connsiteY2" fmla="*/ 2425700 h 2425700"/>
              <a:gd name="connsiteX3" fmla="*/ 0 w 4318654"/>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4318654" h="2425700">
                <a:moveTo>
                  <a:pt x="0" y="0"/>
                </a:moveTo>
                <a:lnTo>
                  <a:pt x="4318654" y="0"/>
                </a:lnTo>
                <a:lnTo>
                  <a:pt x="4318654" y="2425700"/>
                </a:lnTo>
                <a:lnTo>
                  <a:pt x="0" y="2425700"/>
                </a:lnTo>
                <a:close/>
              </a:path>
            </a:pathLst>
          </a:custGeom>
        </p:spPr>
      </p:pic>
      <p:sp>
        <p:nvSpPr>
          <p:cNvPr id="13" name="Espace réservé du texte 18">
            <a:extLst>
              <a:ext uri="{FF2B5EF4-FFF2-40B4-BE49-F238E27FC236}">
                <a16:creationId xmlns:a16="http://schemas.microsoft.com/office/drawing/2014/main" id="{39D8D742-FDDB-4DD7-B481-22264BEA4513}"/>
              </a:ext>
            </a:extLst>
          </p:cNvPr>
          <p:cNvSpPr>
            <a:spLocks noGrp="1"/>
          </p:cNvSpPr>
          <p:nvPr>
            <p:ph type="body" sz="quarter" idx="21" hasCustomPrompt="1"/>
          </p:nvPr>
        </p:nvSpPr>
        <p:spPr>
          <a:xfrm>
            <a:off x="9044609" y="4323521"/>
            <a:ext cx="4815389" cy="2336041"/>
          </a:xfrm>
          <a:prstGeom prst="rect">
            <a:avLst/>
          </a:prstGeom>
        </p:spPr>
        <p:txBody>
          <a:bodyPr vert="horz" lIns="90000" tIns="90000" rIns="90000" bIns="0" rtlCol="0" anchor="b" anchorCtr="0">
            <a:noAutofit/>
          </a:bodyPr>
          <a:lstStyle>
            <a:lvl1pPr marL="0" indent="0" rtl="0">
              <a:lnSpc>
                <a:spcPct val="120000"/>
              </a:lnSpc>
              <a:spcBef>
                <a:spcPts val="0"/>
              </a:spcBef>
              <a:spcAft>
                <a:spcPts val="600"/>
              </a:spcAft>
              <a:buNone/>
              <a:defRPr lang="en-US" sz="1600" dirty="0" smtClean="0">
                <a:latin typeface="+mn-lt"/>
                <a:cs typeface="Arial" panose="020B0604020202020204" pitchFamily="34" charset="0"/>
              </a:defRPr>
            </a:lvl1pPr>
          </a:lstStyle>
          <a:p>
            <a:pPr lvl="0" rtl="0">
              <a:spcBef>
                <a:spcPts val="1200"/>
              </a:spcBef>
              <a:spcAft>
                <a:spcPts val="1200"/>
              </a:spcAft>
            </a:pPr>
            <a:r>
              <a:rPr lang="fr-FR" noProof="0" dirty="0"/>
              <a:t>légende</a:t>
            </a:r>
          </a:p>
        </p:txBody>
      </p:sp>
      <p:sp>
        <p:nvSpPr>
          <p:cNvPr id="3" name="Espace réservé pour une image  2"/>
          <p:cNvSpPr>
            <a:spLocks noGrp="1"/>
          </p:cNvSpPr>
          <p:nvPr>
            <p:ph type="pic" sz="quarter" idx="22"/>
          </p:nvPr>
        </p:nvSpPr>
        <p:spPr>
          <a:xfrm>
            <a:off x="539998" y="539749"/>
            <a:ext cx="8196498" cy="6119813"/>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7" name="Espace réservé pour une image  2"/>
          <p:cNvSpPr>
            <a:spLocks noGrp="1"/>
          </p:cNvSpPr>
          <p:nvPr>
            <p:ph type="pic" sz="quarter" idx="23"/>
          </p:nvPr>
        </p:nvSpPr>
        <p:spPr>
          <a:xfrm>
            <a:off x="9044608" y="539750"/>
            <a:ext cx="4815389" cy="3595350"/>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Tree>
  </p:cSld>
  <p:clrMapOvr>
    <a:masterClrMapping/>
  </p:clrMapOvr>
  <p:extLst>
    <p:ext uri="{DCECCB84-F9BA-43D5-87BE-67443E8EF086}">
      <p15:sldGuideLst xmlns:p15="http://schemas.microsoft.com/office/powerpoint/2012/main">
        <p15:guide id="1" orient="horz" pos="4195">
          <p15:clr>
            <a:srgbClr val="FBAE40"/>
          </p15:clr>
        </p15:guide>
        <p15:guide id="2" pos="453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2photos">
    <p:spTree>
      <p:nvGrpSpPr>
        <p:cNvPr id="1" name=""/>
        <p:cNvGrpSpPr/>
        <p:nvPr/>
      </p:nvGrpSpPr>
      <p:grpSpPr>
        <a:xfrm>
          <a:off x="0" y="0"/>
          <a:ext cx="0" cy="0"/>
          <a:chOff x="0" y="0"/>
          <a:chExt cx="0" cy="0"/>
        </a:xfrm>
      </p:grpSpPr>
      <p:sp>
        <p:nvSpPr>
          <p:cNvPr id="3" name="Espace réservé pour une image  20"/>
          <p:cNvSpPr txBox="1">
            <a:spLocks/>
          </p:cNvSpPr>
          <p:nvPr userDrawn="1"/>
        </p:nvSpPr>
        <p:spPr>
          <a:xfrm>
            <a:off x="8435092" y="673395"/>
            <a:ext cx="6213237" cy="6677663"/>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50639"/>
              <a:gd name="connsiteY0" fmla="*/ 0 h 6469681"/>
              <a:gd name="connsiteX1" fmla="*/ 5763615 w 5950639"/>
              <a:gd name="connsiteY1" fmla="*/ 396469 h 6469681"/>
              <a:gd name="connsiteX2" fmla="*/ 5920241 w 5950639"/>
              <a:gd name="connsiteY2" fmla="*/ 479099 h 6469681"/>
              <a:gd name="connsiteX3" fmla="*/ 5920241 w 5950639"/>
              <a:gd name="connsiteY3" fmla="*/ 6469681 h 6469681"/>
              <a:gd name="connsiteX4" fmla="*/ 837111 w 5950639"/>
              <a:gd name="connsiteY4" fmla="*/ 6469681 h 6469681"/>
              <a:gd name="connsiteX5" fmla="*/ 686645 w 5950639"/>
              <a:gd name="connsiteY5" fmla="*/ 6268468 h 6469681"/>
              <a:gd name="connsiteX6" fmla="*/ 0 w 5950639"/>
              <a:gd name="connsiteY6" fmla="*/ 4020544 h 6469681"/>
              <a:gd name="connsiteX7" fmla="*/ 4020543 w 5950639"/>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4232137 w 5920241"/>
              <a:gd name="connsiteY3" fmla="*/ 5561613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837111 w 5920241"/>
              <a:gd name="connsiteY3" fmla="*/ 6469681 h 6469681"/>
              <a:gd name="connsiteX4" fmla="*/ 686645 w 5920241"/>
              <a:gd name="connsiteY4" fmla="*/ 6268468 h 6469681"/>
              <a:gd name="connsiteX5" fmla="*/ 0 w 5920241"/>
              <a:gd name="connsiteY5" fmla="*/ 4020544 h 6469681"/>
              <a:gd name="connsiteX6" fmla="*/ 4020543 w 5920241"/>
              <a:gd name="connsiteY6" fmla="*/ 0 h 6469681"/>
              <a:gd name="connsiteX0" fmla="*/ 837111 w 5920241"/>
              <a:gd name="connsiteY0" fmla="*/ 6469681 h 6558273"/>
              <a:gd name="connsiteX1" fmla="*/ 686645 w 5920241"/>
              <a:gd name="connsiteY1" fmla="*/ 6268468 h 6558273"/>
              <a:gd name="connsiteX2" fmla="*/ 0 w 5920241"/>
              <a:gd name="connsiteY2" fmla="*/ 4020544 h 6558273"/>
              <a:gd name="connsiteX3" fmla="*/ 4020543 w 5920241"/>
              <a:gd name="connsiteY3" fmla="*/ 0 h 6558273"/>
              <a:gd name="connsiteX4" fmla="*/ 5763615 w 5920241"/>
              <a:gd name="connsiteY4" fmla="*/ 396469 h 6558273"/>
              <a:gd name="connsiteX5" fmla="*/ 5920241 w 5920241"/>
              <a:gd name="connsiteY5" fmla="*/ 479099 h 6558273"/>
              <a:gd name="connsiteX6" fmla="*/ 924239 w 5920241"/>
              <a:gd name="connsiteY6" fmla="*/ 6558273 h 6558273"/>
              <a:gd name="connsiteX0" fmla="*/ 837111 w 5920241"/>
              <a:gd name="connsiteY0" fmla="*/ 6469681 h 6591495"/>
              <a:gd name="connsiteX1" fmla="*/ 686645 w 5920241"/>
              <a:gd name="connsiteY1" fmla="*/ 6268468 h 6591495"/>
              <a:gd name="connsiteX2" fmla="*/ 0 w 5920241"/>
              <a:gd name="connsiteY2" fmla="*/ 4020544 h 6591495"/>
              <a:gd name="connsiteX3" fmla="*/ 4020543 w 5920241"/>
              <a:gd name="connsiteY3" fmla="*/ 0 h 6591495"/>
              <a:gd name="connsiteX4" fmla="*/ 5763615 w 5920241"/>
              <a:gd name="connsiteY4" fmla="*/ 396469 h 6591495"/>
              <a:gd name="connsiteX5" fmla="*/ 5920241 w 5920241"/>
              <a:gd name="connsiteY5" fmla="*/ 479099 h 6591495"/>
              <a:gd name="connsiteX6" fmla="*/ 2013339 w 5920241"/>
              <a:gd name="connsiteY6" fmla="*/ 6591495 h 6591495"/>
              <a:gd name="connsiteX0" fmla="*/ 837111 w 5920241"/>
              <a:gd name="connsiteY0" fmla="*/ 6469681 h 6469681"/>
              <a:gd name="connsiteX1" fmla="*/ 686645 w 5920241"/>
              <a:gd name="connsiteY1" fmla="*/ 6268468 h 6469681"/>
              <a:gd name="connsiteX2" fmla="*/ 0 w 5920241"/>
              <a:gd name="connsiteY2" fmla="*/ 4020544 h 6469681"/>
              <a:gd name="connsiteX3" fmla="*/ 4020543 w 5920241"/>
              <a:gd name="connsiteY3" fmla="*/ 0 h 6469681"/>
              <a:gd name="connsiteX4" fmla="*/ 5763615 w 5920241"/>
              <a:gd name="connsiteY4" fmla="*/ 396469 h 6469681"/>
              <a:gd name="connsiteX5" fmla="*/ 5920241 w 5920241"/>
              <a:gd name="connsiteY5" fmla="*/ 479099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41" h="6469681">
                <a:moveTo>
                  <a:pt x="837111" y="6469681"/>
                </a:moveTo>
                <a:lnTo>
                  <a:pt x="686645" y="6268468"/>
                </a:lnTo>
                <a:cubicBezTo>
                  <a:pt x="253133" y="5626786"/>
                  <a:pt x="0" y="4853225"/>
                  <a:pt x="0" y="4020544"/>
                </a:cubicBezTo>
                <a:cubicBezTo>
                  <a:pt x="0" y="1800059"/>
                  <a:pt x="1800059" y="0"/>
                  <a:pt x="4020543" y="0"/>
                </a:cubicBezTo>
                <a:cubicBezTo>
                  <a:pt x="4645055" y="0"/>
                  <a:pt x="5236309" y="142388"/>
                  <a:pt x="5763615" y="396469"/>
                </a:cubicBezTo>
                <a:lnTo>
                  <a:pt x="5920241" y="479099"/>
                </a:lnTo>
              </a:path>
            </a:pathLst>
          </a:custGeom>
          <a:noFill/>
          <a:ln w="215900" cmpd="sng">
            <a:solidFill>
              <a:schemeClr val="bg1">
                <a:alpha val="40000"/>
              </a:schemeClr>
            </a:solidFill>
          </a:ln>
        </p:spPr>
        <p:txBody>
          <a:bodyPr wrap="square" lIns="900000" anchor="ctr">
            <a:noAutofit/>
          </a:bodyPr>
          <a:lstStyle>
            <a:lvl1pPr marL="0" indent="0" algn="ctr" defTabSz="959937" rtl="0" eaLnBrk="1" latinLnBrk="0" hangingPunct="1">
              <a:lnSpc>
                <a:spcPct val="90000"/>
              </a:lnSpc>
              <a:spcBef>
                <a:spcPts val="1050"/>
              </a:spcBef>
              <a:buFont typeface="Arial" panose="020B0604020202020204" pitchFamily="34" charset="0"/>
              <a:buNone/>
              <a:defRPr sz="2939" kern="1200" baseline="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fr-FR" b="0" i="0" dirty="0">
              <a:latin typeface="Roboto Courant" charset="0"/>
            </a:endParaRPr>
          </a:p>
          <a:p>
            <a:r>
              <a:rPr lang="fr-FR" b="0" i="0" dirty="0">
                <a:latin typeface="Roboto Courant" charset="0"/>
              </a:rPr>
              <a:t> </a:t>
            </a:r>
          </a:p>
        </p:txBody>
      </p:sp>
      <p:pic>
        <p:nvPicPr>
          <p:cNvPr id="4" name="Image 3"/>
          <p:cNvPicPr>
            <a:picLocks noChangeAspect="1"/>
          </p:cNvPicPr>
          <p:nvPr userDrawn="1"/>
        </p:nvPicPr>
        <p:blipFill>
          <a:blip r:embed="rId2">
            <a:alphaModFix amt="60000"/>
            <a:extLst>
              <a:ext uri="{28A0092B-C50C-407E-A947-70E740481C1C}">
                <a14:useLocalDpi xmlns:a14="http://schemas.microsoft.com/office/drawing/2010/main" val="0"/>
              </a:ext>
            </a:extLst>
          </a:blip>
          <a:srcRect r="13030"/>
          <a:stretch>
            <a:fillRect/>
          </a:stretch>
        </p:blipFill>
        <p:spPr>
          <a:xfrm>
            <a:off x="10081559" y="3450664"/>
            <a:ext cx="4318654" cy="2425700"/>
          </a:xfrm>
          <a:custGeom>
            <a:avLst/>
            <a:gdLst>
              <a:gd name="connsiteX0" fmla="*/ 0 w 4318654"/>
              <a:gd name="connsiteY0" fmla="*/ 0 h 2425700"/>
              <a:gd name="connsiteX1" fmla="*/ 4318654 w 4318654"/>
              <a:gd name="connsiteY1" fmla="*/ 0 h 2425700"/>
              <a:gd name="connsiteX2" fmla="*/ 4318654 w 4318654"/>
              <a:gd name="connsiteY2" fmla="*/ 2425700 h 2425700"/>
              <a:gd name="connsiteX3" fmla="*/ 0 w 4318654"/>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4318654" h="2425700">
                <a:moveTo>
                  <a:pt x="0" y="0"/>
                </a:moveTo>
                <a:lnTo>
                  <a:pt x="4318654" y="0"/>
                </a:lnTo>
                <a:lnTo>
                  <a:pt x="4318654" y="2425700"/>
                </a:lnTo>
                <a:lnTo>
                  <a:pt x="0" y="2425700"/>
                </a:lnTo>
                <a:close/>
              </a:path>
            </a:pathLst>
          </a:custGeom>
        </p:spPr>
      </p:pic>
      <p:sp>
        <p:nvSpPr>
          <p:cNvPr id="5" name="Espace réservé du texte 18">
            <a:extLst>
              <a:ext uri="{FF2B5EF4-FFF2-40B4-BE49-F238E27FC236}">
                <a16:creationId xmlns:a16="http://schemas.microsoft.com/office/drawing/2014/main" id="{39D8D742-FDDB-4DD7-B481-22264BEA4513}"/>
              </a:ext>
            </a:extLst>
          </p:cNvPr>
          <p:cNvSpPr>
            <a:spLocks noGrp="1"/>
          </p:cNvSpPr>
          <p:nvPr>
            <p:ph type="body" sz="quarter" idx="21" hasCustomPrompt="1"/>
          </p:nvPr>
        </p:nvSpPr>
        <p:spPr>
          <a:xfrm>
            <a:off x="7434463" y="5963478"/>
            <a:ext cx="6425536" cy="696084"/>
          </a:xfrm>
          <a:prstGeom prst="rect">
            <a:avLst/>
          </a:prstGeom>
        </p:spPr>
        <p:txBody>
          <a:bodyPr vert="horz" lIns="0" tIns="90000" rIns="90000" bIns="0" rtlCol="0" anchor="t" anchorCtr="0">
            <a:noAutofit/>
          </a:bodyPr>
          <a:lstStyle>
            <a:lvl1pPr marL="0" indent="0" rtl="0">
              <a:lnSpc>
                <a:spcPct val="120000"/>
              </a:lnSpc>
              <a:spcBef>
                <a:spcPts val="0"/>
              </a:spcBef>
              <a:spcAft>
                <a:spcPts val="0"/>
              </a:spcAft>
              <a:buNone/>
              <a:defRPr lang="en-US" sz="1600" dirty="0" smtClean="0">
                <a:latin typeface="+mn-lt"/>
                <a:cs typeface="Arial" panose="020B0604020202020204" pitchFamily="34" charset="0"/>
              </a:defRPr>
            </a:lvl1pPr>
          </a:lstStyle>
          <a:p>
            <a:pPr lvl="0" rtl="0">
              <a:spcBef>
                <a:spcPts val="1200"/>
              </a:spcBef>
              <a:spcAft>
                <a:spcPts val="1200"/>
              </a:spcAft>
            </a:pPr>
            <a:r>
              <a:rPr lang="fr-FR" noProof="0" dirty="0"/>
              <a:t>légende</a:t>
            </a:r>
          </a:p>
        </p:txBody>
      </p:sp>
      <p:sp>
        <p:nvSpPr>
          <p:cNvPr id="6" name="Espace réservé pour une image  2"/>
          <p:cNvSpPr>
            <a:spLocks noGrp="1"/>
          </p:cNvSpPr>
          <p:nvPr>
            <p:ph type="pic" sz="quarter" idx="22"/>
          </p:nvPr>
        </p:nvSpPr>
        <p:spPr>
          <a:xfrm>
            <a:off x="539999" y="1440450"/>
            <a:ext cx="6480000" cy="4320000"/>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8" name="Espace réservé du texte 18">
            <a:extLst>
              <a:ext uri="{FF2B5EF4-FFF2-40B4-BE49-F238E27FC236}">
                <a16:creationId xmlns:a16="http://schemas.microsoft.com/office/drawing/2014/main" id="{39D8D742-FDDB-4DD7-B481-22264BEA4513}"/>
              </a:ext>
            </a:extLst>
          </p:cNvPr>
          <p:cNvSpPr>
            <a:spLocks noGrp="1"/>
          </p:cNvSpPr>
          <p:nvPr>
            <p:ph type="body" sz="quarter" idx="24" hasCustomPrompt="1"/>
          </p:nvPr>
        </p:nvSpPr>
        <p:spPr>
          <a:xfrm>
            <a:off x="539750" y="5963478"/>
            <a:ext cx="6426249" cy="696084"/>
          </a:xfrm>
          <a:prstGeom prst="rect">
            <a:avLst/>
          </a:prstGeom>
        </p:spPr>
        <p:txBody>
          <a:bodyPr vert="horz" lIns="0" tIns="90000" rIns="90000" bIns="0" rtlCol="0" anchor="t" anchorCtr="0">
            <a:noAutofit/>
          </a:bodyPr>
          <a:lstStyle>
            <a:lvl1pPr marL="0" indent="0" rtl="0">
              <a:lnSpc>
                <a:spcPct val="120000"/>
              </a:lnSpc>
              <a:spcBef>
                <a:spcPts val="0"/>
              </a:spcBef>
              <a:spcAft>
                <a:spcPts val="0"/>
              </a:spcAft>
              <a:buNone/>
              <a:defRPr lang="en-US" sz="1600" dirty="0" smtClean="0">
                <a:latin typeface="+mn-lt"/>
                <a:cs typeface="Arial" panose="020B0604020202020204" pitchFamily="34" charset="0"/>
              </a:defRPr>
            </a:lvl1pPr>
          </a:lstStyle>
          <a:p>
            <a:pPr lvl="0" rtl="0">
              <a:spcBef>
                <a:spcPts val="1200"/>
              </a:spcBef>
              <a:spcAft>
                <a:spcPts val="1200"/>
              </a:spcAft>
            </a:pPr>
            <a:r>
              <a:rPr lang="fr-FR" noProof="0" dirty="0"/>
              <a:t>Légende</a:t>
            </a:r>
            <a:br>
              <a:rPr lang="fr-FR" noProof="0" dirty="0"/>
            </a:br>
            <a:r>
              <a:rPr lang="fr-FR" noProof="0" dirty="0"/>
              <a:t>sur deux lignes</a:t>
            </a:r>
          </a:p>
        </p:txBody>
      </p:sp>
      <p:sp>
        <p:nvSpPr>
          <p:cNvPr id="10" name="Espace réservé pour une image  2"/>
          <p:cNvSpPr>
            <a:spLocks noGrp="1"/>
          </p:cNvSpPr>
          <p:nvPr>
            <p:ph type="pic" sz="quarter" idx="25"/>
          </p:nvPr>
        </p:nvSpPr>
        <p:spPr>
          <a:xfrm>
            <a:off x="7379999" y="1440450"/>
            <a:ext cx="6480000" cy="4320000"/>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12" name="Titre 11"/>
          <p:cNvSpPr>
            <a:spLocks noGrp="1"/>
          </p:cNvSpPr>
          <p:nvPr>
            <p:ph type="title"/>
          </p:nvPr>
        </p:nvSpPr>
        <p:spPr>
          <a:xfrm>
            <a:off x="539750" y="539749"/>
            <a:ext cx="13320249" cy="784787"/>
          </a:xfrm>
          <a:prstGeom prst="rect">
            <a:avLst/>
          </a:prstGeom>
        </p:spPr>
        <p:txBody>
          <a:bodyPr/>
          <a:lstStyle/>
          <a:p>
            <a:r>
              <a:rPr lang="fr-FR"/>
              <a:t>Modifiez le style du titre</a:t>
            </a:r>
            <a:endParaRPr lang="fr-FR" dirty="0"/>
          </a:p>
        </p:txBody>
      </p:sp>
    </p:spTree>
    <p:extLst>
      <p:ext uri="{BB962C8B-B14F-4D97-AF65-F5344CB8AC3E}">
        <p14:creationId xmlns:p14="http://schemas.microsoft.com/office/powerpoint/2010/main" val="1430678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photos">
    <p:spTree>
      <p:nvGrpSpPr>
        <p:cNvPr id="1" name=""/>
        <p:cNvGrpSpPr/>
        <p:nvPr/>
      </p:nvGrpSpPr>
      <p:grpSpPr>
        <a:xfrm>
          <a:off x="0" y="0"/>
          <a:ext cx="0" cy="0"/>
          <a:chOff x="0" y="0"/>
          <a:chExt cx="0" cy="0"/>
        </a:xfrm>
      </p:grpSpPr>
      <p:sp>
        <p:nvSpPr>
          <p:cNvPr id="3" name="Espace réservé pour une image  20"/>
          <p:cNvSpPr txBox="1">
            <a:spLocks/>
          </p:cNvSpPr>
          <p:nvPr userDrawn="1"/>
        </p:nvSpPr>
        <p:spPr>
          <a:xfrm>
            <a:off x="8435092" y="673395"/>
            <a:ext cx="6213237" cy="6677663"/>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50639"/>
              <a:gd name="connsiteY0" fmla="*/ 0 h 6469681"/>
              <a:gd name="connsiteX1" fmla="*/ 5763615 w 5950639"/>
              <a:gd name="connsiteY1" fmla="*/ 396469 h 6469681"/>
              <a:gd name="connsiteX2" fmla="*/ 5920241 w 5950639"/>
              <a:gd name="connsiteY2" fmla="*/ 479099 h 6469681"/>
              <a:gd name="connsiteX3" fmla="*/ 5920241 w 5950639"/>
              <a:gd name="connsiteY3" fmla="*/ 6469681 h 6469681"/>
              <a:gd name="connsiteX4" fmla="*/ 837111 w 5950639"/>
              <a:gd name="connsiteY4" fmla="*/ 6469681 h 6469681"/>
              <a:gd name="connsiteX5" fmla="*/ 686645 w 5950639"/>
              <a:gd name="connsiteY5" fmla="*/ 6268468 h 6469681"/>
              <a:gd name="connsiteX6" fmla="*/ 0 w 5950639"/>
              <a:gd name="connsiteY6" fmla="*/ 4020544 h 6469681"/>
              <a:gd name="connsiteX7" fmla="*/ 4020543 w 5950639"/>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4232137 w 5920241"/>
              <a:gd name="connsiteY3" fmla="*/ 5561613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837111 w 5920241"/>
              <a:gd name="connsiteY3" fmla="*/ 6469681 h 6469681"/>
              <a:gd name="connsiteX4" fmla="*/ 686645 w 5920241"/>
              <a:gd name="connsiteY4" fmla="*/ 6268468 h 6469681"/>
              <a:gd name="connsiteX5" fmla="*/ 0 w 5920241"/>
              <a:gd name="connsiteY5" fmla="*/ 4020544 h 6469681"/>
              <a:gd name="connsiteX6" fmla="*/ 4020543 w 5920241"/>
              <a:gd name="connsiteY6" fmla="*/ 0 h 6469681"/>
              <a:gd name="connsiteX0" fmla="*/ 837111 w 5920241"/>
              <a:gd name="connsiteY0" fmla="*/ 6469681 h 6558273"/>
              <a:gd name="connsiteX1" fmla="*/ 686645 w 5920241"/>
              <a:gd name="connsiteY1" fmla="*/ 6268468 h 6558273"/>
              <a:gd name="connsiteX2" fmla="*/ 0 w 5920241"/>
              <a:gd name="connsiteY2" fmla="*/ 4020544 h 6558273"/>
              <a:gd name="connsiteX3" fmla="*/ 4020543 w 5920241"/>
              <a:gd name="connsiteY3" fmla="*/ 0 h 6558273"/>
              <a:gd name="connsiteX4" fmla="*/ 5763615 w 5920241"/>
              <a:gd name="connsiteY4" fmla="*/ 396469 h 6558273"/>
              <a:gd name="connsiteX5" fmla="*/ 5920241 w 5920241"/>
              <a:gd name="connsiteY5" fmla="*/ 479099 h 6558273"/>
              <a:gd name="connsiteX6" fmla="*/ 924239 w 5920241"/>
              <a:gd name="connsiteY6" fmla="*/ 6558273 h 6558273"/>
              <a:gd name="connsiteX0" fmla="*/ 837111 w 5920241"/>
              <a:gd name="connsiteY0" fmla="*/ 6469681 h 6591495"/>
              <a:gd name="connsiteX1" fmla="*/ 686645 w 5920241"/>
              <a:gd name="connsiteY1" fmla="*/ 6268468 h 6591495"/>
              <a:gd name="connsiteX2" fmla="*/ 0 w 5920241"/>
              <a:gd name="connsiteY2" fmla="*/ 4020544 h 6591495"/>
              <a:gd name="connsiteX3" fmla="*/ 4020543 w 5920241"/>
              <a:gd name="connsiteY3" fmla="*/ 0 h 6591495"/>
              <a:gd name="connsiteX4" fmla="*/ 5763615 w 5920241"/>
              <a:gd name="connsiteY4" fmla="*/ 396469 h 6591495"/>
              <a:gd name="connsiteX5" fmla="*/ 5920241 w 5920241"/>
              <a:gd name="connsiteY5" fmla="*/ 479099 h 6591495"/>
              <a:gd name="connsiteX6" fmla="*/ 2013339 w 5920241"/>
              <a:gd name="connsiteY6" fmla="*/ 6591495 h 6591495"/>
              <a:gd name="connsiteX0" fmla="*/ 837111 w 5920241"/>
              <a:gd name="connsiteY0" fmla="*/ 6469681 h 6469681"/>
              <a:gd name="connsiteX1" fmla="*/ 686645 w 5920241"/>
              <a:gd name="connsiteY1" fmla="*/ 6268468 h 6469681"/>
              <a:gd name="connsiteX2" fmla="*/ 0 w 5920241"/>
              <a:gd name="connsiteY2" fmla="*/ 4020544 h 6469681"/>
              <a:gd name="connsiteX3" fmla="*/ 4020543 w 5920241"/>
              <a:gd name="connsiteY3" fmla="*/ 0 h 6469681"/>
              <a:gd name="connsiteX4" fmla="*/ 5763615 w 5920241"/>
              <a:gd name="connsiteY4" fmla="*/ 396469 h 6469681"/>
              <a:gd name="connsiteX5" fmla="*/ 5920241 w 5920241"/>
              <a:gd name="connsiteY5" fmla="*/ 479099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41" h="6469681">
                <a:moveTo>
                  <a:pt x="837111" y="6469681"/>
                </a:moveTo>
                <a:lnTo>
                  <a:pt x="686645" y="6268468"/>
                </a:lnTo>
                <a:cubicBezTo>
                  <a:pt x="253133" y="5626786"/>
                  <a:pt x="0" y="4853225"/>
                  <a:pt x="0" y="4020544"/>
                </a:cubicBezTo>
                <a:cubicBezTo>
                  <a:pt x="0" y="1800059"/>
                  <a:pt x="1800059" y="0"/>
                  <a:pt x="4020543" y="0"/>
                </a:cubicBezTo>
                <a:cubicBezTo>
                  <a:pt x="4645055" y="0"/>
                  <a:pt x="5236309" y="142388"/>
                  <a:pt x="5763615" y="396469"/>
                </a:cubicBezTo>
                <a:lnTo>
                  <a:pt x="5920241" y="479099"/>
                </a:lnTo>
              </a:path>
            </a:pathLst>
          </a:custGeom>
          <a:noFill/>
          <a:ln w="215900" cmpd="sng">
            <a:solidFill>
              <a:schemeClr val="bg1">
                <a:alpha val="40000"/>
              </a:schemeClr>
            </a:solidFill>
          </a:ln>
        </p:spPr>
        <p:txBody>
          <a:bodyPr wrap="square" lIns="900000" anchor="ctr">
            <a:noAutofit/>
          </a:bodyPr>
          <a:lstStyle>
            <a:lvl1pPr marL="0" indent="0" algn="ctr" defTabSz="959937" rtl="0" eaLnBrk="1" latinLnBrk="0" hangingPunct="1">
              <a:lnSpc>
                <a:spcPct val="90000"/>
              </a:lnSpc>
              <a:spcBef>
                <a:spcPts val="1050"/>
              </a:spcBef>
              <a:buFont typeface="Arial" panose="020B0604020202020204" pitchFamily="34" charset="0"/>
              <a:buNone/>
              <a:defRPr sz="2939" kern="1200" baseline="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fr-FR" b="0" i="0" dirty="0">
              <a:latin typeface="Roboto Courant" charset="0"/>
            </a:endParaRPr>
          </a:p>
          <a:p>
            <a:r>
              <a:rPr lang="fr-FR" b="0" i="0" dirty="0">
                <a:latin typeface="Roboto Courant" charset="0"/>
              </a:rPr>
              <a:t> </a:t>
            </a:r>
          </a:p>
        </p:txBody>
      </p:sp>
      <p:pic>
        <p:nvPicPr>
          <p:cNvPr id="4" name="Image 3"/>
          <p:cNvPicPr>
            <a:picLocks noChangeAspect="1"/>
          </p:cNvPicPr>
          <p:nvPr userDrawn="1"/>
        </p:nvPicPr>
        <p:blipFill>
          <a:blip r:embed="rId2">
            <a:alphaModFix amt="60000"/>
            <a:extLst>
              <a:ext uri="{28A0092B-C50C-407E-A947-70E740481C1C}">
                <a14:useLocalDpi xmlns:a14="http://schemas.microsoft.com/office/drawing/2010/main" val="0"/>
              </a:ext>
            </a:extLst>
          </a:blip>
          <a:srcRect r="13030"/>
          <a:stretch>
            <a:fillRect/>
          </a:stretch>
        </p:blipFill>
        <p:spPr>
          <a:xfrm>
            <a:off x="10081559" y="3450664"/>
            <a:ext cx="4318654" cy="2425700"/>
          </a:xfrm>
          <a:custGeom>
            <a:avLst/>
            <a:gdLst>
              <a:gd name="connsiteX0" fmla="*/ 0 w 4318654"/>
              <a:gd name="connsiteY0" fmla="*/ 0 h 2425700"/>
              <a:gd name="connsiteX1" fmla="*/ 4318654 w 4318654"/>
              <a:gd name="connsiteY1" fmla="*/ 0 h 2425700"/>
              <a:gd name="connsiteX2" fmla="*/ 4318654 w 4318654"/>
              <a:gd name="connsiteY2" fmla="*/ 2425700 h 2425700"/>
              <a:gd name="connsiteX3" fmla="*/ 0 w 4318654"/>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4318654" h="2425700">
                <a:moveTo>
                  <a:pt x="0" y="0"/>
                </a:moveTo>
                <a:lnTo>
                  <a:pt x="4318654" y="0"/>
                </a:lnTo>
                <a:lnTo>
                  <a:pt x="4318654" y="2425700"/>
                </a:lnTo>
                <a:lnTo>
                  <a:pt x="0" y="2425700"/>
                </a:lnTo>
                <a:close/>
              </a:path>
            </a:pathLst>
          </a:custGeom>
        </p:spPr>
      </p:pic>
      <p:sp>
        <p:nvSpPr>
          <p:cNvPr id="5" name="Espace réservé du texte 18">
            <a:extLst>
              <a:ext uri="{FF2B5EF4-FFF2-40B4-BE49-F238E27FC236}">
                <a16:creationId xmlns:a16="http://schemas.microsoft.com/office/drawing/2014/main" id="{39D8D742-FDDB-4DD7-B481-22264BEA4513}"/>
              </a:ext>
            </a:extLst>
          </p:cNvPr>
          <p:cNvSpPr>
            <a:spLocks noGrp="1"/>
          </p:cNvSpPr>
          <p:nvPr>
            <p:ph type="body" sz="quarter" idx="21" hasCustomPrompt="1"/>
          </p:nvPr>
        </p:nvSpPr>
        <p:spPr>
          <a:xfrm>
            <a:off x="7380463" y="5017953"/>
            <a:ext cx="6480000" cy="1641610"/>
          </a:xfrm>
          <a:prstGeom prst="rect">
            <a:avLst/>
          </a:prstGeom>
        </p:spPr>
        <p:txBody>
          <a:bodyPr vert="horz" lIns="0" tIns="90000" rIns="90000" bIns="0" rtlCol="0" anchor="t" anchorCtr="0">
            <a:noAutofit/>
          </a:bodyPr>
          <a:lstStyle>
            <a:lvl1pPr marL="0" indent="0" rtl="0">
              <a:lnSpc>
                <a:spcPct val="120000"/>
              </a:lnSpc>
              <a:spcBef>
                <a:spcPts val="0"/>
              </a:spcBef>
              <a:spcAft>
                <a:spcPts val="0"/>
              </a:spcAft>
              <a:buNone/>
              <a:defRPr lang="en-US" sz="1600" dirty="0" smtClean="0">
                <a:latin typeface="+mn-lt"/>
                <a:cs typeface="Arial" panose="020B0604020202020204" pitchFamily="34" charset="0"/>
              </a:defRPr>
            </a:lvl1pPr>
          </a:lstStyle>
          <a:p>
            <a:pPr lvl="0" rtl="0">
              <a:spcBef>
                <a:spcPts val="1200"/>
              </a:spcBef>
              <a:spcAft>
                <a:spcPts val="1200"/>
              </a:spcAft>
            </a:pPr>
            <a:r>
              <a:rPr lang="fr-FR" noProof="0" dirty="0"/>
              <a:t>Légende</a:t>
            </a:r>
          </a:p>
        </p:txBody>
      </p:sp>
      <p:sp>
        <p:nvSpPr>
          <p:cNvPr id="6" name="Espace réservé pour une image  2"/>
          <p:cNvSpPr>
            <a:spLocks noGrp="1"/>
          </p:cNvSpPr>
          <p:nvPr>
            <p:ph type="pic" sz="quarter" idx="22"/>
          </p:nvPr>
        </p:nvSpPr>
        <p:spPr>
          <a:xfrm>
            <a:off x="540463" y="539750"/>
            <a:ext cx="6480000" cy="4320000"/>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7" name="Espace réservé du texte 18">
            <a:extLst>
              <a:ext uri="{FF2B5EF4-FFF2-40B4-BE49-F238E27FC236}">
                <a16:creationId xmlns:a16="http://schemas.microsoft.com/office/drawing/2014/main" id="{39D8D742-FDDB-4DD7-B481-22264BEA4513}"/>
              </a:ext>
            </a:extLst>
          </p:cNvPr>
          <p:cNvSpPr>
            <a:spLocks noGrp="1"/>
          </p:cNvSpPr>
          <p:nvPr>
            <p:ph type="body" sz="quarter" idx="24" hasCustomPrompt="1"/>
          </p:nvPr>
        </p:nvSpPr>
        <p:spPr>
          <a:xfrm>
            <a:off x="540214" y="5017953"/>
            <a:ext cx="6480249" cy="1641610"/>
          </a:xfrm>
          <a:prstGeom prst="rect">
            <a:avLst/>
          </a:prstGeom>
        </p:spPr>
        <p:txBody>
          <a:bodyPr vert="horz" lIns="0" tIns="90000" rIns="90000" bIns="0" rtlCol="0" anchor="t" anchorCtr="0">
            <a:noAutofit/>
          </a:bodyPr>
          <a:lstStyle>
            <a:lvl1pPr marL="0" indent="0" rtl="0">
              <a:lnSpc>
                <a:spcPct val="120000"/>
              </a:lnSpc>
              <a:spcBef>
                <a:spcPts val="0"/>
              </a:spcBef>
              <a:spcAft>
                <a:spcPts val="0"/>
              </a:spcAft>
              <a:buNone/>
              <a:defRPr lang="en-US" sz="1600" dirty="0" smtClean="0">
                <a:latin typeface="+mn-lt"/>
                <a:cs typeface="Arial" panose="020B0604020202020204" pitchFamily="34" charset="0"/>
              </a:defRPr>
            </a:lvl1pPr>
          </a:lstStyle>
          <a:p>
            <a:pPr lvl="0" rtl="0">
              <a:spcBef>
                <a:spcPts val="1200"/>
              </a:spcBef>
              <a:spcAft>
                <a:spcPts val="1200"/>
              </a:spcAft>
            </a:pPr>
            <a:r>
              <a:rPr lang="fr-FR" noProof="0" dirty="0"/>
              <a:t>Légende</a:t>
            </a:r>
          </a:p>
        </p:txBody>
      </p:sp>
      <p:sp>
        <p:nvSpPr>
          <p:cNvPr id="8" name="Espace réservé pour une image  2"/>
          <p:cNvSpPr>
            <a:spLocks noGrp="1"/>
          </p:cNvSpPr>
          <p:nvPr>
            <p:ph type="pic" sz="quarter" idx="25"/>
          </p:nvPr>
        </p:nvSpPr>
        <p:spPr>
          <a:xfrm>
            <a:off x="7380463" y="539750"/>
            <a:ext cx="6480000" cy="4320000"/>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Tree>
    <p:extLst>
      <p:ext uri="{BB962C8B-B14F-4D97-AF65-F5344CB8AC3E}">
        <p14:creationId xmlns:p14="http://schemas.microsoft.com/office/powerpoint/2010/main" val="682582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photoshauteur">
    <p:spTree>
      <p:nvGrpSpPr>
        <p:cNvPr id="1" name=""/>
        <p:cNvGrpSpPr/>
        <p:nvPr/>
      </p:nvGrpSpPr>
      <p:grpSpPr>
        <a:xfrm>
          <a:off x="0" y="0"/>
          <a:ext cx="0" cy="0"/>
          <a:chOff x="0" y="0"/>
          <a:chExt cx="0" cy="0"/>
        </a:xfrm>
      </p:grpSpPr>
      <p:sp>
        <p:nvSpPr>
          <p:cNvPr id="3" name="Espace réservé pour une image  20"/>
          <p:cNvSpPr txBox="1">
            <a:spLocks/>
          </p:cNvSpPr>
          <p:nvPr userDrawn="1"/>
        </p:nvSpPr>
        <p:spPr>
          <a:xfrm>
            <a:off x="8435092" y="673395"/>
            <a:ext cx="6213237" cy="6677663"/>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50639"/>
              <a:gd name="connsiteY0" fmla="*/ 0 h 6469681"/>
              <a:gd name="connsiteX1" fmla="*/ 5763615 w 5950639"/>
              <a:gd name="connsiteY1" fmla="*/ 396469 h 6469681"/>
              <a:gd name="connsiteX2" fmla="*/ 5920241 w 5950639"/>
              <a:gd name="connsiteY2" fmla="*/ 479099 h 6469681"/>
              <a:gd name="connsiteX3" fmla="*/ 5920241 w 5950639"/>
              <a:gd name="connsiteY3" fmla="*/ 6469681 h 6469681"/>
              <a:gd name="connsiteX4" fmla="*/ 837111 w 5950639"/>
              <a:gd name="connsiteY4" fmla="*/ 6469681 h 6469681"/>
              <a:gd name="connsiteX5" fmla="*/ 686645 w 5950639"/>
              <a:gd name="connsiteY5" fmla="*/ 6268468 h 6469681"/>
              <a:gd name="connsiteX6" fmla="*/ 0 w 5950639"/>
              <a:gd name="connsiteY6" fmla="*/ 4020544 h 6469681"/>
              <a:gd name="connsiteX7" fmla="*/ 4020543 w 5950639"/>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4232137 w 5920241"/>
              <a:gd name="connsiteY3" fmla="*/ 5561613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837111 w 5920241"/>
              <a:gd name="connsiteY3" fmla="*/ 6469681 h 6469681"/>
              <a:gd name="connsiteX4" fmla="*/ 686645 w 5920241"/>
              <a:gd name="connsiteY4" fmla="*/ 6268468 h 6469681"/>
              <a:gd name="connsiteX5" fmla="*/ 0 w 5920241"/>
              <a:gd name="connsiteY5" fmla="*/ 4020544 h 6469681"/>
              <a:gd name="connsiteX6" fmla="*/ 4020543 w 5920241"/>
              <a:gd name="connsiteY6" fmla="*/ 0 h 6469681"/>
              <a:gd name="connsiteX0" fmla="*/ 837111 w 5920241"/>
              <a:gd name="connsiteY0" fmla="*/ 6469681 h 6558273"/>
              <a:gd name="connsiteX1" fmla="*/ 686645 w 5920241"/>
              <a:gd name="connsiteY1" fmla="*/ 6268468 h 6558273"/>
              <a:gd name="connsiteX2" fmla="*/ 0 w 5920241"/>
              <a:gd name="connsiteY2" fmla="*/ 4020544 h 6558273"/>
              <a:gd name="connsiteX3" fmla="*/ 4020543 w 5920241"/>
              <a:gd name="connsiteY3" fmla="*/ 0 h 6558273"/>
              <a:gd name="connsiteX4" fmla="*/ 5763615 w 5920241"/>
              <a:gd name="connsiteY4" fmla="*/ 396469 h 6558273"/>
              <a:gd name="connsiteX5" fmla="*/ 5920241 w 5920241"/>
              <a:gd name="connsiteY5" fmla="*/ 479099 h 6558273"/>
              <a:gd name="connsiteX6" fmla="*/ 924239 w 5920241"/>
              <a:gd name="connsiteY6" fmla="*/ 6558273 h 6558273"/>
              <a:gd name="connsiteX0" fmla="*/ 837111 w 5920241"/>
              <a:gd name="connsiteY0" fmla="*/ 6469681 h 6591495"/>
              <a:gd name="connsiteX1" fmla="*/ 686645 w 5920241"/>
              <a:gd name="connsiteY1" fmla="*/ 6268468 h 6591495"/>
              <a:gd name="connsiteX2" fmla="*/ 0 w 5920241"/>
              <a:gd name="connsiteY2" fmla="*/ 4020544 h 6591495"/>
              <a:gd name="connsiteX3" fmla="*/ 4020543 w 5920241"/>
              <a:gd name="connsiteY3" fmla="*/ 0 h 6591495"/>
              <a:gd name="connsiteX4" fmla="*/ 5763615 w 5920241"/>
              <a:gd name="connsiteY4" fmla="*/ 396469 h 6591495"/>
              <a:gd name="connsiteX5" fmla="*/ 5920241 w 5920241"/>
              <a:gd name="connsiteY5" fmla="*/ 479099 h 6591495"/>
              <a:gd name="connsiteX6" fmla="*/ 2013339 w 5920241"/>
              <a:gd name="connsiteY6" fmla="*/ 6591495 h 6591495"/>
              <a:gd name="connsiteX0" fmla="*/ 837111 w 5920241"/>
              <a:gd name="connsiteY0" fmla="*/ 6469681 h 6469681"/>
              <a:gd name="connsiteX1" fmla="*/ 686645 w 5920241"/>
              <a:gd name="connsiteY1" fmla="*/ 6268468 h 6469681"/>
              <a:gd name="connsiteX2" fmla="*/ 0 w 5920241"/>
              <a:gd name="connsiteY2" fmla="*/ 4020544 h 6469681"/>
              <a:gd name="connsiteX3" fmla="*/ 4020543 w 5920241"/>
              <a:gd name="connsiteY3" fmla="*/ 0 h 6469681"/>
              <a:gd name="connsiteX4" fmla="*/ 5763615 w 5920241"/>
              <a:gd name="connsiteY4" fmla="*/ 396469 h 6469681"/>
              <a:gd name="connsiteX5" fmla="*/ 5920241 w 5920241"/>
              <a:gd name="connsiteY5" fmla="*/ 479099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41" h="6469681">
                <a:moveTo>
                  <a:pt x="837111" y="6469681"/>
                </a:moveTo>
                <a:lnTo>
                  <a:pt x="686645" y="6268468"/>
                </a:lnTo>
                <a:cubicBezTo>
                  <a:pt x="253133" y="5626786"/>
                  <a:pt x="0" y="4853225"/>
                  <a:pt x="0" y="4020544"/>
                </a:cubicBezTo>
                <a:cubicBezTo>
                  <a:pt x="0" y="1800059"/>
                  <a:pt x="1800059" y="0"/>
                  <a:pt x="4020543" y="0"/>
                </a:cubicBezTo>
                <a:cubicBezTo>
                  <a:pt x="4645055" y="0"/>
                  <a:pt x="5236309" y="142388"/>
                  <a:pt x="5763615" y="396469"/>
                </a:cubicBezTo>
                <a:lnTo>
                  <a:pt x="5920241" y="479099"/>
                </a:lnTo>
              </a:path>
            </a:pathLst>
          </a:custGeom>
          <a:noFill/>
          <a:ln w="215900" cmpd="sng">
            <a:solidFill>
              <a:schemeClr val="bg1">
                <a:alpha val="40000"/>
              </a:schemeClr>
            </a:solidFill>
          </a:ln>
        </p:spPr>
        <p:txBody>
          <a:bodyPr wrap="square" lIns="900000" anchor="ctr">
            <a:noAutofit/>
          </a:bodyPr>
          <a:lstStyle>
            <a:lvl1pPr marL="0" indent="0" algn="ctr" defTabSz="959937" rtl="0" eaLnBrk="1" latinLnBrk="0" hangingPunct="1">
              <a:lnSpc>
                <a:spcPct val="90000"/>
              </a:lnSpc>
              <a:spcBef>
                <a:spcPts val="1050"/>
              </a:spcBef>
              <a:buFont typeface="Arial" panose="020B0604020202020204" pitchFamily="34" charset="0"/>
              <a:buNone/>
              <a:defRPr sz="2939" kern="1200" baseline="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fr-FR" b="0" i="0" dirty="0">
              <a:latin typeface="Roboto Courant" charset="0"/>
            </a:endParaRPr>
          </a:p>
          <a:p>
            <a:r>
              <a:rPr lang="fr-FR" b="0" i="0" dirty="0">
                <a:latin typeface="Roboto Courant" charset="0"/>
              </a:rPr>
              <a:t> </a:t>
            </a:r>
          </a:p>
        </p:txBody>
      </p:sp>
      <p:pic>
        <p:nvPicPr>
          <p:cNvPr id="4" name="Image 3"/>
          <p:cNvPicPr>
            <a:picLocks noChangeAspect="1"/>
          </p:cNvPicPr>
          <p:nvPr userDrawn="1"/>
        </p:nvPicPr>
        <p:blipFill>
          <a:blip r:embed="rId2">
            <a:alphaModFix amt="60000"/>
            <a:extLst>
              <a:ext uri="{28A0092B-C50C-407E-A947-70E740481C1C}">
                <a14:useLocalDpi xmlns:a14="http://schemas.microsoft.com/office/drawing/2010/main" val="0"/>
              </a:ext>
            </a:extLst>
          </a:blip>
          <a:srcRect r="13030"/>
          <a:stretch>
            <a:fillRect/>
          </a:stretch>
        </p:blipFill>
        <p:spPr>
          <a:xfrm>
            <a:off x="10081559" y="3450664"/>
            <a:ext cx="4318654" cy="2425700"/>
          </a:xfrm>
          <a:custGeom>
            <a:avLst/>
            <a:gdLst>
              <a:gd name="connsiteX0" fmla="*/ 0 w 4318654"/>
              <a:gd name="connsiteY0" fmla="*/ 0 h 2425700"/>
              <a:gd name="connsiteX1" fmla="*/ 4318654 w 4318654"/>
              <a:gd name="connsiteY1" fmla="*/ 0 h 2425700"/>
              <a:gd name="connsiteX2" fmla="*/ 4318654 w 4318654"/>
              <a:gd name="connsiteY2" fmla="*/ 2425700 h 2425700"/>
              <a:gd name="connsiteX3" fmla="*/ 0 w 4318654"/>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4318654" h="2425700">
                <a:moveTo>
                  <a:pt x="0" y="0"/>
                </a:moveTo>
                <a:lnTo>
                  <a:pt x="4318654" y="0"/>
                </a:lnTo>
                <a:lnTo>
                  <a:pt x="4318654" y="2425700"/>
                </a:lnTo>
                <a:lnTo>
                  <a:pt x="0" y="2425700"/>
                </a:lnTo>
                <a:close/>
              </a:path>
            </a:pathLst>
          </a:custGeom>
        </p:spPr>
      </p:pic>
      <p:sp>
        <p:nvSpPr>
          <p:cNvPr id="5" name="Espace réservé du texte 18">
            <a:extLst>
              <a:ext uri="{FF2B5EF4-FFF2-40B4-BE49-F238E27FC236}">
                <a16:creationId xmlns:a16="http://schemas.microsoft.com/office/drawing/2014/main" id="{39D8D742-FDDB-4DD7-B481-22264BEA4513}"/>
              </a:ext>
            </a:extLst>
          </p:cNvPr>
          <p:cNvSpPr>
            <a:spLocks noGrp="1"/>
          </p:cNvSpPr>
          <p:nvPr>
            <p:ph type="body" sz="quarter" idx="21" hasCustomPrompt="1"/>
          </p:nvPr>
        </p:nvSpPr>
        <p:spPr>
          <a:xfrm>
            <a:off x="9307947" y="3600450"/>
            <a:ext cx="4552516" cy="3059113"/>
          </a:xfrm>
          <a:prstGeom prst="rect">
            <a:avLst/>
          </a:prstGeom>
        </p:spPr>
        <p:txBody>
          <a:bodyPr vert="horz" lIns="0" tIns="90000" rIns="90000" bIns="0" rtlCol="0" anchor="b" anchorCtr="0">
            <a:noAutofit/>
          </a:bodyPr>
          <a:lstStyle>
            <a:lvl1pPr marL="0" indent="0" rtl="0">
              <a:lnSpc>
                <a:spcPct val="120000"/>
              </a:lnSpc>
              <a:spcBef>
                <a:spcPts val="0"/>
              </a:spcBef>
              <a:spcAft>
                <a:spcPts val="0"/>
              </a:spcAft>
              <a:buNone/>
              <a:defRPr lang="en-US" sz="1600" dirty="0" smtClean="0">
                <a:latin typeface="+mn-lt"/>
                <a:cs typeface="Arial" panose="020B0604020202020204" pitchFamily="34" charset="0"/>
              </a:defRPr>
            </a:lvl1pPr>
          </a:lstStyle>
          <a:p>
            <a:pPr lvl="0" rtl="0">
              <a:spcBef>
                <a:spcPts val="1200"/>
              </a:spcBef>
              <a:spcAft>
                <a:spcPts val="1200"/>
              </a:spcAft>
            </a:pPr>
            <a:r>
              <a:rPr lang="fr-FR" noProof="0" dirty="0"/>
              <a:t>Légende</a:t>
            </a:r>
          </a:p>
        </p:txBody>
      </p:sp>
      <p:sp>
        <p:nvSpPr>
          <p:cNvPr id="6" name="Espace réservé pour une image  2"/>
          <p:cNvSpPr>
            <a:spLocks noGrp="1"/>
          </p:cNvSpPr>
          <p:nvPr>
            <p:ph type="pic" sz="quarter" idx="22"/>
          </p:nvPr>
        </p:nvSpPr>
        <p:spPr>
          <a:xfrm>
            <a:off x="540463" y="539750"/>
            <a:ext cx="4079875" cy="6119813"/>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9" name="Espace réservé pour une image  2"/>
          <p:cNvSpPr>
            <a:spLocks noGrp="1"/>
          </p:cNvSpPr>
          <p:nvPr>
            <p:ph type="pic" sz="quarter" idx="23"/>
          </p:nvPr>
        </p:nvSpPr>
        <p:spPr>
          <a:xfrm>
            <a:off x="4924205" y="540543"/>
            <a:ext cx="4079875" cy="6119813"/>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2" name="Titre 1"/>
          <p:cNvSpPr>
            <a:spLocks noGrp="1"/>
          </p:cNvSpPr>
          <p:nvPr>
            <p:ph type="title"/>
          </p:nvPr>
        </p:nvSpPr>
        <p:spPr>
          <a:xfrm>
            <a:off x="9307947" y="539750"/>
            <a:ext cx="4552516" cy="1392237"/>
          </a:xfrm>
          <a:prstGeom prst="rect">
            <a:avLst/>
          </a:prstGeom>
        </p:spPr>
        <p:txBody>
          <a:bodyPr/>
          <a:lstStyle/>
          <a:p>
            <a:r>
              <a:rPr lang="fr-FR"/>
              <a:t>Modifiez le style du titre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photoshauteur">
    <p:spTree>
      <p:nvGrpSpPr>
        <p:cNvPr id="1" name=""/>
        <p:cNvGrpSpPr/>
        <p:nvPr/>
      </p:nvGrpSpPr>
      <p:grpSpPr>
        <a:xfrm>
          <a:off x="0" y="0"/>
          <a:ext cx="0" cy="0"/>
          <a:chOff x="0" y="0"/>
          <a:chExt cx="0" cy="0"/>
        </a:xfrm>
      </p:grpSpPr>
      <p:sp>
        <p:nvSpPr>
          <p:cNvPr id="3" name="Espace réservé pour une image  20"/>
          <p:cNvSpPr txBox="1">
            <a:spLocks/>
          </p:cNvSpPr>
          <p:nvPr userDrawn="1"/>
        </p:nvSpPr>
        <p:spPr>
          <a:xfrm>
            <a:off x="8435092" y="673395"/>
            <a:ext cx="6213237" cy="6677663"/>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50639"/>
              <a:gd name="connsiteY0" fmla="*/ 0 h 6469681"/>
              <a:gd name="connsiteX1" fmla="*/ 5763615 w 5950639"/>
              <a:gd name="connsiteY1" fmla="*/ 396469 h 6469681"/>
              <a:gd name="connsiteX2" fmla="*/ 5920241 w 5950639"/>
              <a:gd name="connsiteY2" fmla="*/ 479099 h 6469681"/>
              <a:gd name="connsiteX3" fmla="*/ 5920241 w 5950639"/>
              <a:gd name="connsiteY3" fmla="*/ 6469681 h 6469681"/>
              <a:gd name="connsiteX4" fmla="*/ 837111 w 5950639"/>
              <a:gd name="connsiteY4" fmla="*/ 6469681 h 6469681"/>
              <a:gd name="connsiteX5" fmla="*/ 686645 w 5950639"/>
              <a:gd name="connsiteY5" fmla="*/ 6268468 h 6469681"/>
              <a:gd name="connsiteX6" fmla="*/ 0 w 5950639"/>
              <a:gd name="connsiteY6" fmla="*/ 4020544 h 6469681"/>
              <a:gd name="connsiteX7" fmla="*/ 4020543 w 5950639"/>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4232137 w 5920241"/>
              <a:gd name="connsiteY3" fmla="*/ 5561613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837111 w 5920241"/>
              <a:gd name="connsiteY3" fmla="*/ 6469681 h 6469681"/>
              <a:gd name="connsiteX4" fmla="*/ 686645 w 5920241"/>
              <a:gd name="connsiteY4" fmla="*/ 6268468 h 6469681"/>
              <a:gd name="connsiteX5" fmla="*/ 0 w 5920241"/>
              <a:gd name="connsiteY5" fmla="*/ 4020544 h 6469681"/>
              <a:gd name="connsiteX6" fmla="*/ 4020543 w 5920241"/>
              <a:gd name="connsiteY6" fmla="*/ 0 h 6469681"/>
              <a:gd name="connsiteX0" fmla="*/ 837111 w 5920241"/>
              <a:gd name="connsiteY0" fmla="*/ 6469681 h 6558273"/>
              <a:gd name="connsiteX1" fmla="*/ 686645 w 5920241"/>
              <a:gd name="connsiteY1" fmla="*/ 6268468 h 6558273"/>
              <a:gd name="connsiteX2" fmla="*/ 0 w 5920241"/>
              <a:gd name="connsiteY2" fmla="*/ 4020544 h 6558273"/>
              <a:gd name="connsiteX3" fmla="*/ 4020543 w 5920241"/>
              <a:gd name="connsiteY3" fmla="*/ 0 h 6558273"/>
              <a:gd name="connsiteX4" fmla="*/ 5763615 w 5920241"/>
              <a:gd name="connsiteY4" fmla="*/ 396469 h 6558273"/>
              <a:gd name="connsiteX5" fmla="*/ 5920241 w 5920241"/>
              <a:gd name="connsiteY5" fmla="*/ 479099 h 6558273"/>
              <a:gd name="connsiteX6" fmla="*/ 924239 w 5920241"/>
              <a:gd name="connsiteY6" fmla="*/ 6558273 h 6558273"/>
              <a:gd name="connsiteX0" fmla="*/ 837111 w 5920241"/>
              <a:gd name="connsiteY0" fmla="*/ 6469681 h 6591495"/>
              <a:gd name="connsiteX1" fmla="*/ 686645 w 5920241"/>
              <a:gd name="connsiteY1" fmla="*/ 6268468 h 6591495"/>
              <a:gd name="connsiteX2" fmla="*/ 0 w 5920241"/>
              <a:gd name="connsiteY2" fmla="*/ 4020544 h 6591495"/>
              <a:gd name="connsiteX3" fmla="*/ 4020543 w 5920241"/>
              <a:gd name="connsiteY3" fmla="*/ 0 h 6591495"/>
              <a:gd name="connsiteX4" fmla="*/ 5763615 w 5920241"/>
              <a:gd name="connsiteY4" fmla="*/ 396469 h 6591495"/>
              <a:gd name="connsiteX5" fmla="*/ 5920241 w 5920241"/>
              <a:gd name="connsiteY5" fmla="*/ 479099 h 6591495"/>
              <a:gd name="connsiteX6" fmla="*/ 2013339 w 5920241"/>
              <a:gd name="connsiteY6" fmla="*/ 6591495 h 6591495"/>
              <a:gd name="connsiteX0" fmla="*/ 837111 w 5920241"/>
              <a:gd name="connsiteY0" fmla="*/ 6469681 h 6469681"/>
              <a:gd name="connsiteX1" fmla="*/ 686645 w 5920241"/>
              <a:gd name="connsiteY1" fmla="*/ 6268468 h 6469681"/>
              <a:gd name="connsiteX2" fmla="*/ 0 w 5920241"/>
              <a:gd name="connsiteY2" fmla="*/ 4020544 h 6469681"/>
              <a:gd name="connsiteX3" fmla="*/ 4020543 w 5920241"/>
              <a:gd name="connsiteY3" fmla="*/ 0 h 6469681"/>
              <a:gd name="connsiteX4" fmla="*/ 5763615 w 5920241"/>
              <a:gd name="connsiteY4" fmla="*/ 396469 h 6469681"/>
              <a:gd name="connsiteX5" fmla="*/ 5920241 w 5920241"/>
              <a:gd name="connsiteY5" fmla="*/ 479099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41" h="6469681">
                <a:moveTo>
                  <a:pt x="837111" y="6469681"/>
                </a:moveTo>
                <a:lnTo>
                  <a:pt x="686645" y="6268468"/>
                </a:lnTo>
                <a:cubicBezTo>
                  <a:pt x="253133" y="5626786"/>
                  <a:pt x="0" y="4853225"/>
                  <a:pt x="0" y="4020544"/>
                </a:cubicBezTo>
                <a:cubicBezTo>
                  <a:pt x="0" y="1800059"/>
                  <a:pt x="1800059" y="0"/>
                  <a:pt x="4020543" y="0"/>
                </a:cubicBezTo>
                <a:cubicBezTo>
                  <a:pt x="4645055" y="0"/>
                  <a:pt x="5236309" y="142388"/>
                  <a:pt x="5763615" y="396469"/>
                </a:cubicBezTo>
                <a:lnTo>
                  <a:pt x="5920241" y="479099"/>
                </a:lnTo>
              </a:path>
            </a:pathLst>
          </a:custGeom>
          <a:noFill/>
          <a:ln w="215900" cmpd="sng">
            <a:solidFill>
              <a:schemeClr val="bg1">
                <a:alpha val="40000"/>
              </a:schemeClr>
            </a:solidFill>
          </a:ln>
        </p:spPr>
        <p:txBody>
          <a:bodyPr wrap="square" lIns="900000" anchor="ctr">
            <a:noAutofit/>
          </a:bodyPr>
          <a:lstStyle>
            <a:lvl1pPr marL="0" indent="0" algn="ctr" defTabSz="959937" rtl="0" eaLnBrk="1" latinLnBrk="0" hangingPunct="1">
              <a:lnSpc>
                <a:spcPct val="90000"/>
              </a:lnSpc>
              <a:spcBef>
                <a:spcPts val="1050"/>
              </a:spcBef>
              <a:buFont typeface="Arial" panose="020B0604020202020204" pitchFamily="34" charset="0"/>
              <a:buNone/>
              <a:defRPr sz="2939" kern="1200" baseline="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fr-FR" b="0" i="0" dirty="0">
              <a:latin typeface="Roboto Courant" charset="0"/>
            </a:endParaRPr>
          </a:p>
          <a:p>
            <a:r>
              <a:rPr lang="fr-FR" b="0" i="0" dirty="0">
                <a:latin typeface="Roboto Courant" charset="0"/>
              </a:rPr>
              <a:t> </a:t>
            </a:r>
          </a:p>
        </p:txBody>
      </p:sp>
      <p:pic>
        <p:nvPicPr>
          <p:cNvPr id="4" name="Image 3"/>
          <p:cNvPicPr>
            <a:picLocks noChangeAspect="1"/>
          </p:cNvPicPr>
          <p:nvPr userDrawn="1"/>
        </p:nvPicPr>
        <p:blipFill>
          <a:blip r:embed="rId2">
            <a:alphaModFix amt="60000"/>
            <a:extLst>
              <a:ext uri="{28A0092B-C50C-407E-A947-70E740481C1C}">
                <a14:useLocalDpi xmlns:a14="http://schemas.microsoft.com/office/drawing/2010/main" val="0"/>
              </a:ext>
            </a:extLst>
          </a:blip>
          <a:srcRect r="13030"/>
          <a:stretch>
            <a:fillRect/>
          </a:stretch>
        </p:blipFill>
        <p:spPr>
          <a:xfrm>
            <a:off x="10081559" y="3450664"/>
            <a:ext cx="4318654" cy="2425700"/>
          </a:xfrm>
          <a:custGeom>
            <a:avLst/>
            <a:gdLst>
              <a:gd name="connsiteX0" fmla="*/ 0 w 4318654"/>
              <a:gd name="connsiteY0" fmla="*/ 0 h 2425700"/>
              <a:gd name="connsiteX1" fmla="*/ 4318654 w 4318654"/>
              <a:gd name="connsiteY1" fmla="*/ 0 h 2425700"/>
              <a:gd name="connsiteX2" fmla="*/ 4318654 w 4318654"/>
              <a:gd name="connsiteY2" fmla="*/ 2425700 h 2425700"/>
              <a:gd name="connsiteX3" fmla="*/ 0 w 4318654"/>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4318654" h="2425700">
                <a:moveTo>
                  <a:pt x="0" y="0"/>
                </a:moveTo>
                <a:lnTo>
                  <a:pt x="4318654" y="0"/>
                </a:lnTo>
                <a:lnTo>
                  <a:pt x="4318654" y="2425700"/>
                </a:lnTo>
                <a:lnTo>
                  <a:pt x="0" y="2425700"/>
                </a:lnTo>
                <a:close/>
              </a:path>
            </a:pathLst>
          </a:custGeom>
        </p:spPr>
      </p:pic>
      <p:sp>
        <p:nvSpPr>
          <p:cNvPr id="6" name="Espace réservé pour une image  2"/>
          <p:cNvSpPr>
            <a:spLocks noGrp="1"/>
          </p:cNvSpPr>
          <p:nvPr>
            <p:ph type="pic" sz="quarter" idx="22"/>
          </p:nvPr>
        </p:nvSpPr>
        <p:spPr>
          <a:xfrm>
            <a:off x="540463" y="1115570"/>
            <a:ext cx="4140000" cy="5138926"/>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9" name="Espace réservé pour une image  2"/>
          <p:cNvSpPr>
            <a:spLocks noGrp="1"/>
          </p:cNvSpPr>
          <p:nvPr>
            <p:ph type="pic" sz="quarter" idx="23"/>
          </p:nvPr>
        </p:nvSpPr>
        <p:spPr>
          <a:xfrm>
            <a:off x="5146346" y="1115570"/>
            <a:ext cx="4140000" cy="5138926"/>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7" name="Espace réservé pour une image  2"/>
          <p:cNvSpPr>
            <a:spLocks noGrp="1"/>
          </p:cNvSpPr>
          <p:nvPr>
            <p:ph type="pic" sz="quarter" idx="24"/>
          </p:nvPr>
        </p:nvSpPr>
        <p:spPr>
          <a:xfrm>
            <a:off x="9720463" y="1115570"/>
            <a:ext cx="4140000" cy="5138926"/>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2" name="Titre 1"/>
          <p:cNvSpPr>
            <a:spLocks noGrp="1"/>
          </p:cNvSpPr>
          <p:nvPr>
            <p:ph type="title"/>
          </p:nvPr>
        </p:nvSpPr>
        <p:spPr>
          <a:xfrm>
            <a:off x="539750" y="539751"/>
            <a:ext cx="13320713" cy="575818"/>
          </a:xfrm>
          <a:prstGeom prst="rect">
            <a:avLst/>
          </a:prstGeom>
        </p:spPr>
        <p:txBody>
          <a:bodyPr/>
          <a:lstStyle/>
          <a:p>
            <a:r>
              <a:rPr lang="fr-FR"/>
              <a:t>Modifiez le style du titre</a:t>
            </a:r>
            <a:endParaRPr lang="fr-FR" dirty="0"/>
          </a:p>
        </p:txBody>
      </p:sp>
      <p:sp>
        <p:nvSpPr>
          <p:cNvPr id="8" name="Espace réservé du texte 18">
            <a:extLst>
              <a:ext uri="{FF2B5EF4-FFF2-40B4-BE49-F238E27FC236}">
                <a16:creationId xmlns:a16="http://schemas.microsoft.com/office/drawing/2014/main" id="{39D8D742-FDDB-4DD7-B481-22264BEA4513}"/>
              </a:ext>
            </a:extLst>
          </p:cNvPr>
          <p:cNvSpPr>
            <a:spLocks noGrp="1"/>
          </p:cNvSpPr>
          <p:nvPr>
            <p:ph type="body" sz="quarter" idx="25" hasCustomPrompt="1"/>
          </p:nvPr>
        </p:nvSpPr>
        <p:spPr>
          <a:xfrm>
            <a:off x="540214" y="6254495"/>
            <a:ext cx="4140249" cy="405068"/>
          </a:xfrm>
          <a:prstGeom prst="rect">
            <a:avLst/>
          </a:prstGeom>
        </p:spPr>
        <p:txBody>
          <a:bodyPr vert="horz" lIns="0" tIns="90000" rIns="90000" bIns="0" rtlCol="0" anchor="t" anchorCtr="0">
            <a:noAutofit/>
          </a:bodyPr>
          <a:lstStyle>
            <a:lvl1pPr marL="0" indent="0" rtl="0">
              <a:lnSpc>
                <a:spcPct val="120000"/>
              </a:lnSpc>
              <a:spcBef>
                <a:spcPts val="0"/>
              </a:spcBef>
              <a:spcAft>
                <a:spcPts val="0"/>
              </a:spcAft>
              <a:buNone/>
              <a:defRPr lang="en-US" sz="1600" dirty="0" smtClean="0">
                <a:latin typeface="+mn-lt"/>
                <a:cs typeface="Arial" panose="020B0604020202020204" pitchFamily="34" charset="0"/>
              </a:defRPr>
            </a:lvl1pPr>
          </a:lstStyle>
          <a:p>
            <a:pPr lvl="0" rtl="0">
              <a:spcBef>
                <a:spcPts val="1200"/>
              </a:spcBef>
              <a:spcAft>
                <a:spcPts val="1200"/>
              </a:spcAft>
            </a:pPr>
            <a:r>
              <a:rPr lang="fr-FR" noProof="0" dirty="0"/>
              <a:t>Légende</a:t>
            </a:r>
          </a:p>
        </p:txBody>
      </p:sp>
      <p:sp>
        <p:nvSpPr>
          <p:cNvPr id="10" name="Espace réservé du texte 18">
            <a:extLst>
              <a:ext uri="{FF2B5EF4-FFF2-40B4-BE49-F238E27FC236}">
                <a16:creationId xmlns:a16="http://schemas.microsoft.com/office/drawing/2014/main" id="{39D8D742-FDDB-4DD7-B481-22264BEA4513}"/>
              </a:ext>
            </a:extLst>
          </p:cNvPr>
          <p:cNvSpPr>
            <a:spLocks noGrp="1"/>
          </p:cNvSpPr>
          <p:nvPr>
            <p:ph type="body" sz="quarter" idx="26" hasCustomPrompt="1"/>
          </p:nvPr>
        </p:nvSpPr>
        <p:spPr>
          <a:xfrm>
            <a:off x="9720463" y="6254495"/>
            <a:ext cx="4185044" cy="405068"/>
          </a:xfrm>
          <a:prstGeom prst="rect">
            <a:avLst/>
          </a:prstGeom>
        </p:spPr>
        <p:txBody>
          <a:bodyPr vert="horz" lIns="0" tIns="90000" rIns="90000" bIns="0" rtlCol="0" anchor="t" anchorCtr="0">
            <a:noAutofit/>
          </a:bodyPr>
          <a:lstStyle>
            <a:lvl1pPr marL="0" indent="0" rtl="0">
              <a:lnSpc>
                <a:spcPct val="120000"/>
              </a:lnSpc>
              <a:spcBef>
                <a:spcPts val="0"/>
              </a:spcBef>
              <a:spcAft>
                <a:spcPts val="0"/>
              </a:spcAft>
              <a:buNone/>
              <a:defRPr lang="en-US" sz="1600" dirty="0" smtClean="0">
                <a:latin typeface="+mn-lt"/>
                <a:cs typeface="Arial" panose="020B0604020202020204" pitchFamily="34" charset="0"/>
              </a:defRPr>
            </a:lvl1pPr>
          </a:lstStyle>
          <a:p>
            <a:pPr lvl="0" rtl="0">
              <a:spcBef>
                <a:spcPts val="1200"/>
              </a:spcBef>
              <a:spcAft>
                <a:spcPts val="1200"/>
              </a:spcAft>
            </a:pPr>
            <a:r>
              <a:rPr lang="fr-FR" noProof="0" dirty="0"/>
              <a:t>Légende</a:t>
            </a:r>
          </a:p>
        </p:txBody>
      </p:sp>
      <p:sp>
        <p:nvSpPr>
          <p:cNvPr id="11" name="Espace réservé du texte 18">
            <a:extLst>
              <a:ext uri="{FF2B5EF4-FFF2-40B4-BE49-F238E27FC236}">
                <a16:creationId xmlns:a16="http://schemas.microsoft.com/office/drawing/2014/main" id="{39D8D742-FDDB-4DD7-B481-22264BEA4513}"/>
              </a:ext>
            </a:extLst>
          </p:cNvPr>
          <p:cNvSpPr>
            <a:spLocks noGrp="1"/>
          </p:cNvSpPr>
          <p:nvPr>
            <p:ph type="body" sz="quarter" idx="27" hasCustomPrompt="1"/>
          </p:nvPr>
        </p:nvSpPr>
        <p:spPr>
          <a:xfrm>
            <a:off x="5146346" y="6254495"/>
            <a:ext cx="4140000" cy="405068"/>
          </a:xfrm>
          <a:prstGeom prst="rect">
            <a:avLst/>
          </a:prstGeom>
        </p:spPr>
        <p:txBody>
          <a:bodyPr vert="horz" lIns="0" tIns="90000" rIns="90000" bIns="0" rtlCol="0" anchor="t" anchorCtr="0">
            <a:noAutofit/>
          </a:bodyPr>
          <a:lstStyle>
            <a:lvl1pPr marL="0" indent="0" rtl="0">
              <a:lnSpc>
                <a:spcPct val="120000"/>
              </a:lnSpc>
              <a:spcBef>
                <a:spcPts val="0"/>
              </a:spcBef>
              <a:spcAft>
                <a:spcPts val="0"/>
              </a:spcAft>
              <a:buNone/>
              <a:defRPr lang="en-US" sz="1600" dirty="0" smtClean="0">
                <a:latin typeface="+mn-lt"/>
                <a:cs typeface="Arial" panose="020B0604020202020204" pitchFamily="34" charset="0"/>
              </a:defRPr>
            </a:lvl1pPr>
          </a:lstStyle>
          <a:p>
            <a:pPr lvl="0" rtl="0">
              <a:spcBef>
                <a:spcPts val="1200"/>
              </a:spcBef>
              <a:spcAft>
                <a:spcPts val="1200"/>
              </a:spcAft>
            </a:pPr>
            <a:r>
              <a:rPr lang="fr-FR" noProof="0" dirty="0"/>
              <a:t>Légende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photos">
    <p:spTree>
      <p:nvGrpSpPr>
        <p:cNvPr id="1" name=""/>
        <p:cNvGrpSpPr/>
        <p:nvPr/>
      </p:nvGrpSpPr>
      <p:grpSpPr>
        <a:xfrm>
          <a:off x="0" y="0"/>
          <a:ext cx="0" cy="0"/>
          <a:chOff x="0" y="0"/>
          <a:chExt cx="0" cy="0"/>
        </a:xfrm>
      </p:grpSpPr>
      <p:sp>
        <p:nvSpPr>
          <p:cNvPr id="3" name="Espace réservé pour une image  20"/>
          <p:cNvSpPr txBox="1">
            <a:spLocks/>
          </p:cNvSpPr>
          <p:nvPr userDrawn="1"/>
        </p:nvSpPr>
        <p:spPr>
          <a:xfrm>
            <a:off x="8435092" y="673395"/>
            <a:ext cx="6213237" cy="6677663"/>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50639"/>
              <a:gd name="connsiteY0" fmla="*/ 0 h 6469681"/>
              <a:gd name="connsiteX1" fmla="*/ 5763615 w 5950639"/>
              <a:gd name="connsiteY1" fmla="*/ 396469 h 6469681"/>
              <a:gd name="connsiteX2" fmla="*/ 5920241 w 5950639"/>
              <a:gd name="connsiteY2" fmla="*/ 479099 h 6469681"/>
              <a:gd name="connsiteX3" fmla="*/ 5920241 w 5950639"/>
              <a:gd name="connsiteY3" fmla="*/ 6469681 h 6469681"/>
              <a:gd name="connsiteX4" fmla="*/ 837111 w 5950639"/>
              <a:gd name="connsiteY4" fmla="*/ 6469681 h 6469681"/>
              <a:gd name="connsiteX5" fmla="*/ 686645 w 5950639"/>
              <a:gd name="connsiteY5" fmla="*/ 6268468 h 6469681"/>
              <a:gd name="connsiteX6" fmla="*/ 0 w 5950639"/>
              <a:gd name="connsiteY6" fmla="*/ 4020544 h 6469681"/>
              <a:gd name="connsiteX7" fmla="*/ 4020543 w 5950639"/>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4232137 w 5920241"/>
              <a:gd name="connsiteY3" fmla="*/ 5561613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837111 w 5920241"/>
              <a:gd name="connsiteY3" fmla="*/ 6469681 h 6469681"/>
              <a:gd name="connsiteX4" fmla="*/ 686645 w 5920241"/>
              <a:gd name="connsiteY4" fmla="*/ 6268468 h 6469681"/>
              <a:gd name="connsiteX5" fmla="*/ 0 w 5920241"/>
              <a:gd name="connsiteY5" fmla="*/ 4020544 h 6469681"/>
              <a:gd name="connsiteX6" fmla="*/ 4020543 w 5920241"/>
              <a:gd name="connsiteY6" fmla="*/ 0 h 6469681"/>
              <a:gd name="connsiteX0" fmla="*/ 837111 w 5920241"/>
              <a:gd name="connsiteY0" fmla="*/ 6469681 h 6558273"/>
              <a:gd name="connsiteX1" fmla="*/ 686645 w 5920241"/>
              <a:gd name="connsiteY1" fmla="*/ 6268468 h 6558273"/>
              <a:gd name="connsiteX2" fmla="*/ 0 w 5920241"/>
              <a:gd name="connsiteY2" fmla="*/ 4020544 h 6558273"/>
              <a:gd name="connsiteX3" fmla="*/ 4020543 w 5920241"/>
              <a:gd name="connsiteY3" fmla="*/ 0 h 6558273"/>
              <a:gd name="connsiteX4" fmla="*/ 5763615 w 5920241"/>
              <a:gd name="connsiteY4" fmla="*/ 396469 h 6558273"/>
              <a:gd name="connsiteX5" fmla="*/ 5920241 w 5920241"/>
              <a:gd name="connsiteY5" fmla="*/ 479099 h 6558273"/>
              <a:gd name="connsiteX6" fmla="*/ 924239 w 5920241"/>
              <a:gd name="connsiteY6" fmla="*/ 6558273 h 6558273"/>
              <a:gd name="connsiteX0" fmla="*/ 837111 w 5920241"/>
              <a:gd name="connsiteY0" fmla="*/ 6469681 h 6591495"/>
              <a:gd name="connsiteX1" fmla="*/ 686645 w 5920241"/>
              <a:gd name="connsiteY1" fmla="*/ 6268468 h 6591495"/>
              <a:gd name="connsiteX2" fmla="*/ 0 w 5920241"/>
              <a:gd name="connsiteY2" fmla="*/ 4020544 h 6591495"/>
              <a:gd name="connsiteX3" fmla="*/ 4020543 w 5920241"/>
              <a:gd name="connsiteY3" fmla="*/ 0 h 6591495"/>
              <a:gd name="connsiteX4" fmla="*/ 5763615 w 5920241"/>
              <a:gd name="connsiteY4" fmla="*/ 396469 h 6591495"/>
              <a:gd name="connsiteX5" fmla="*/ 5920241 w 5920241"/>
              <a:gd name="connsiteY5" fmla="*/ 479099 h 6591495"/>
              <a:gd name="connsiteX6" fmla="*/ 2013339 w 5920241"/>
              <a:gd name="connsiteY6" fmla="*/ 6591495 h 6591495"/>
              <a:gd name="connsiteX0" fmla="*/ 837111 w 5920241"/>
              <a:gd name="connsiteY0" fmla="*/ 6469681 h 6469681"/>
              <a:gd name="connsiteX1" fmla="*/ 686645 w 5920241"/>
              <a:gd name="connsiteY1" fmla="*/ 6268468 h 6469681"/>
              <a:gd name="connsiteX2" fmla="*/ 0 w 5920241"/>
              <a:gd name="connsiteY2" fmla="*/ 4020544 h 6469681"/>
              <a:gd name="connsiteX3" fmla="*/ 4020543 w 5920241"/>
              <a:gd name="connsiteY3" fmla="*/ 0 h 6469681"/>
              <a:gd name="connsiteX4" fmla="*/ 5763615 w 5920241"/>
              <a:gd name="connsiteY4" fmla="*/ 396469 h 6469681"/>
              <a:gd name="connsiteX5" fmla="*/ 5920241 w 5920241"/>
              <a:gd name="connsiteY5" fmla="*/ 479099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41" h="6469681">
                <a:moveTo>
                  <a:pt x="837111" y="6469681"/>
                </a:moveTo>
                <a:lnTo>
                  <a:pt x="686645" y="6268468"/>
                </a:lnTo>
                <a:cubicBezTo>
                  <a:pt x="253133" y="5626786"/>
                  <a:pt x="0" y="4853225"/>
                  <a:pt x="0" y="4020544"/>
                </a:cubicBezTo>
                <a:cubicBezTo>
                  <a:pt x="0" y="1800059"/>
                  <a:pt x="1800059" y="0"/>
                  <a:pt x="4020543" y="0"/>
                </a:cubicBezTo>
                <a:cubicBezTo>
                  <a:pt x="4645055" y="0"/>
                  <a:pt x="5236309" y="142388"/>
                  <a:pt x="5763615" y="396469"/>
                </a:cubicBezTo>
                <a:lnTo>
                  <a:pt x="5920241" y="479099"/>
                </a:lnTo>
              </a:path>
            </a:pathLst>
          </a:custGeom>
          <a:noFill/>
          <a:ln w="215900" cmpd="sng">
            <a:solidFill>
              <a:schemeClr val="bg1">
                <a:alpha val="40000"/>
              </a:schemeClr>
            </a:solidFill>
          </a:ln>
        </p:spPr>
        <p:txBody>
          <a:bodyPr wrap="square" lIns="900000" anchor="ctr">
            <a:noAutofit/>
          </a:bodyPr>
          <a:lstStyle>
            <a:lvl1pPr marL="0" indent="0" algn="ctr" defTabSz="959937" rtl="0" eaLnBrk="1" latinLnBrk="0" hangingPunct="1">
              <a:lnSpc>
                <a:spcPct val="90000"/>
              </a:lnSpc>
              <a:spcBef>
                <a:spcPts val="1050"/>
              </a:spcBef>
              <a:buFont typeface="Arial" panose="020B0604020202020204" pitchFamily="34" charset="0"/>
              <a:buNone/>
              <a:defRPr sz="2939" kern="1200" baseline="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fr-FR" b="0" i="0" dirty="0">
              <a:latin typeface="Roboto Courant" charset="0"/>
            </a:endParaRPr>
          </a:p>
          <a:p>
            <a:r>
              <a:rPr lang="fr-FR" b="0" i="0" dirty="0">
                <a:latin typeface="Roboto Courant" charset="0"/>
              </a:rPr>
              <a:t> </a:t>
            </a:r>
          </a:p>
        </p:txBody>
      </p:sp>
      <p:pic>
        <p:nvPicPr>
          <p:cNvPr id="4" name="Image 3"/>
          <p:cNvPicPr>
            <a:picLocks noChangeAspect="1"/>
          </p:cNvPicPr>
          <p:nvPr userDrawn="1"/>
        </p:nvPicPr>
        <p:blipFill>
          <a:blip r:embed="rId2">
            <a:alphaModFix amt="60000"/>
            <a:extLst>
              <a:ext uri="{28A0092B-C50C-407E-A947-70E740481C1C}">
                <a14:useLocalDpi xmlns:a14="http://schemas.microsoft.com/office/drawing/2010/main" val="0"/>
              </a:ext>
            </a:extLst>
          </a:blip>
          <a:srcRect r="13030"/>
          <a:stretch>
            <a:fillRect/>
          </a:stretch>
        </p:blipFill>
        <p:spPr>
          <a:xfrm>
            <a:off x="10081559" y="3450664"/>
            <a:ext cx="4318654" cy="2425700"/>
          </a:xfrm>
          <a:custGeom>
            <a:avLst/>
            <a:gdLst>
              <a:gd name="connsiteX0" fmla="*/ 0 w 4318654"/>
              <a:gd name="connsiteY0" fmla="*/ 0 h 2425700"/>
              <a:gd name="connsiteX1" fmla="*/ 4318654 w 4318654"/>
              <a:gd name="connsiteY1" fmla="*/ 0 h 2425700"/>
              <a:gd name="connsiteX2" fmla="*/ 4318654 w 4318654"/>
              <a:gd name="connsiteY2" fmla="*/ 2425700 h 2425700"/>
              <a:gd name="connsiteX3" fmla="*/ 0 w 4318654"/>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4318654" h="2425700">
                <a:moveTo>
                  <a:pt x="0" y="0"/>
                </a:moveTo>
                <a:lnTo>
                  <a:pt x="4318654" y="0"/>
                </a:lnTo>
                <a:lnTo>
                  <a:pt x="4318654" y="2425700"/>
                </a:lnTo>
                <a:lnTo>
                  <a:pt x="0" y="2425700"/>
                </a:lnTo>
                <a:close/>
              </a:path>
            </a:pathLst>
          </a:custGeom>
        </p:spPr>
      </p:pic>
      <p:sp>
        <p:nvSpPr>
          <p:cNvPr id="5" name="Espace réservé du texte 18">
            <a:extLst>
              <a:ext uri="{FF2B5EF4-FFF2-40B4-BE49-F238E27FC236}">
                <a16:creationId xmlns:a16="http://schemas.microsoft.com/office/drawing/2014/main" id="{39D8D742-FDDB-4DD7-B481-22264BEA4513}"/>
              </a:ext>
            </a:extLst>
          </p:cNvPr>
          <p:cNvSpPr>
            <a:spLocks noGrp="1"/>
          </p:cNvSpPr>
          <p:nvPr>
            <p:ph type="body" sz="quarter" idx="21" hasCustomPrompt="1"/>
          </p:nvPr>
        </p:nvSpPr>
        <p:spPr>
          <a:xfrm>
            <a:off x="9968948" y="2653748"/>
            <a:ext cx="3891051" cy="4005814"/>
          </a:xfrm>
          <a:prstGeom prst="rect">
            <a:avLst/>
          </a:prstGeom>
        </p:spPr>
        <p:txBody>
          <a:bodyPr vert="horz" lIns="0" tIns="90000" rIns="90000" bIns="0" rtlCol="0" anchor="b" anchorCtr="0">
            <a:noAutofit/>
          </a:bodyPr>
          <a:lstStyle>
            <a:lvl1pPr marL="0" indent="0" rtl="0">
              <a:lnSpc>
                <a:spcPct val="120000"/>
              </a:lnSpc>
              <a:spcBef>
                <a:spcPts val="0"/>
              </a:spcBef>
              <a:spcAft>
                <a:spcPts val="600"/>
              </a:spcAft>
              <a:buNone/>
              <a:defRPr lang="en-US" sz="1600" dirty="0" smtClean="0">
                <a:latin typeface="+mn-lt"/>
                <a:cs typeface="Arial" panose="020B0604020202020204" pitchFamily="34" charset="0"/>
              </a:defRPr>
            </a:lvl1pPr>
          </a:lstStyle>
          <a:p>
            <a:pPr lvl="0" rtl="0">
              <a:spcBef>
                <a:spcPts val="1200"/>
              </a:spcBef>
              <a:spcAft>
                <a:spcPts val="1200"/>
              </a:spcAft>
            </a:pPr>
            <a:r>
              <a:rPr lang="fr-FR" noProof="0" dirty="0"/>
              <a:t>Légende</a:t>
            </a:r>
          </a:p>
        </p:txBody>
      </p:sp>
      <p:sp>
        <p:nvSpPr>
          <p:cNvPr id="6" name="Espace réservé pour une image  2"/>
          <p:cNvSpPr>
            <a:spLocks noGrp="1"/>
          </p:cNvSpPr>
          <p:nvPr>
            <p:ph type="pic" sz="quarter" idx="22"/>
          </p:nvPr>
        </p:nvSpPr>
        <p:spPr>
          <a:xfrm>
            <a:off x="545155" y="539751"/>
            <a:ext cx="4366371" cy="2910914"/>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10" name="Espace réservé pour une image  2"/>
          <p:cNvSpPr>
            <a:spLocks noGrp="1"/>
          </p:cNvSpPr>
          <p:nvPr>
            <p:ph type="pic" sz="quarter" idx="25"/>
          </p:nvPr>
        </p:nvSpPr>
        <p:spPr>
          <a:xfrm>
            <a:off x="5199527" y="539751"/>
            <a:ext cx="4366370" cy="2910913"/>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13" name="Espace réservé pour une image  2"/>
          <p:cNvSpPr>
            <a:spLocks noGrp="1"/>
          </p:cNvSpPr>
          <p:nvPr>
            <p:ph type="pic" sz="quarter" idx="26"/>
          </p:nvPr>
        </p:nvSpPr>
        <p:spPr>
          <a:xfrm>
            <a:off x="545155" y="3748650"/>
            <a:ext cx="4366371" cy="2910914"/>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14" name="Espace réservé pour une image  2"/>
          <p:cNvSpPr>
            <a:spLocks noGrp="1"/>
          </p:cNvSpPr>
          <p:nvPr>
            <p:ph type="pic" sz="quarter" idx="27"/>
          </p:nvPr>
        </p:nvSpPr>
        <p:spPr>
          <a:xfrm>
            <a:off x="5199527" y="3748650"/>
            <a:ext cx="4366370" cy="2910913"/>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2" name="Titre 1"/>
          <p:cNvSpPr>
            <a:spLocks noGrp="1"/>
          </p:cNvSpPr>
          <p:nvPr>
            <p:ph type="title"/>
          </p:nvPr>
        </p:nvSpPr>
        <p:spPr>
          <a:xfrm>
            <a:off x="9968948" y="539750"/>
            <a:ext cx="3891051" cy="2002282"/>
          </a:xfrm>
          <a:prstGeom prst="rect">
            <a:avLst/>
          </a:prstGeom>
        </p:spPr>
        <p:txBody>
          <a:bodyPr/>
          <a:lstStyle/>
          <a:p>
            <a:r>
              <a:rPr lang="fr-FR"/>
              <a:t>Modifiez le style du titre</a:t>
            </a:r>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photos">
    <p:spTree>
      <p:nvGrpSpPr>
        <p:cNvPr id="1" name=""/>
        <p:cNvGrpSpPr/>
        <p:nvPr/>
      </p:nvGrpSpPr>
      <p:grpSpPr>
        <a:xfrm>
          <a:off x="0" y="0"/>
          <a:ext cx="0" cy="0"/>
          <a:chOff x="0" y="0"/>
          <a:chExt cx="0" cy="0"/>
        </a:xfrm>
      </p:grpSpPr>
      <p:sp>
        <p:nvSpPr>
          <p:cNvPr id="3" name="Espace réservé pour une image  20"/>
          <p:cNvSpPr txBox="1">
            <a:spLocks/>
          </p:cNvSpPr>
          <p:nvPr userDrawn="1"/>
        </p:nvSpPr>
        <p:spPr>
          <a:xfrm>
            <a:off x="8435092" y="673395"/>
            <a:ext cx="6213237" cy="6677663"/>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50639"/>
              <a:gd name="connsiteY0" fmla="*/ 0 h 6469681"/>
              <a:gd name="connsiteX1" fmla="*/ 5763615 w 5950639"/>
              <a:gd name="connsiteY1" fmla="*/ 396469 h 6469681"/>
              <a:gd name="connsiteX2" fmla="*/ 5920241 w 5950639"/>
              <a:gd name="connsiteY2" fmla="*/ 479099 h 6469681"/>
              <a:gd name="connsiteX3" fmla="*/ 5920241 w 5950639"/>
              <a:gd name="connsiteY3" fmla="*/ 6469681 h 6469681"/>
              <a:gd name="connsiteX4" fmla="*/ 837111 w 5950639"/>
              <a:gd name="connsiteY4" fmla="*/ 6469681 h 6469681"/>
              <a:gd name="connsiteX5" fmla="*/ 686645 w 5950639"/>
              <a:gd name="connsiteY5" fmla="*/ 6268468 h 6469681"/>
              <a:gd name="connsiteX6" fmla="*/ 0 w 5950639"/>
              <a:gd name="connsiteY6" fmla="*/ 4020544 h 6469681"/>
              <a:gd name="connsiteX7" fmla="*/ 4020543 w 5950639"/>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4232137 w 5920241"/>
              <a:gd name="connsiteY3" fmla="*/ 5561613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837111 w 5920241"/>
              <a:gd name="connsiteY3" fmla="*/ 6469681 h 6469681"/>
              <a:gd name="connsiteX4" fmla="*/ 686645 w 5920241"/>
              <a:gd name="connsiteY4" fmla="*/ 6268468 h 6469681"/>
              <a:gd name="connsiteX5" fmla="*/ 0 w 5920241"/>
              <a:gd name="connsiteY5" fmla="*/ 4020544 h 6469681"/>
              <a:gd name="connsiteX6" fmla="*/ 4020543 w 5920241"/>
              <a:gd name="connsiteY6" fmla="*/ 0 h 6469681"/>
              <a:gd name="connsiteX0" fmla="*/ 837111 w 5920241"/>
              <a:gd name="connsiteY0" fmla="*/ 6469681 h 6558273"/>
              <a:gd name="connsiteX1" fmla="*/ 686645 w 5920241"/>
              <a:gd name="connsiteY1" fmla="*/ 6268468 h 6558273"/>
              <a:gd name="connsiteX2" fmla="*/ 0 w 5920241"/>
              <a:gd name="connsiteY2" fmla="*/ 4020544 h 6558273"/>
              <a:gd name="connsiteX3" fmla="*/ 4020543 w 5920241"/>
              <a:gd name="connsiteY3" fmla="*/ 0 h 6558273"/>
              <a:gd name="connsiteX4" fmla="*/ 5763615 w 5920241"/>
              <a:gd name="connsiteY4" fmla="*/ 396469 h 6558273"/>
              <a:gd name="connsiteX5" fmla="*/ 5920241 w 5920241"/>
              <a:gd name="connsiteY5" fmla="*/ 479099 h 6558273"/>
              <a:gd name="connsiteX6" fmla="*/ 924239 w 5920241"/>
              <a:gd name="connsiteY6" fmla="*/ 6558273 h 6558273"/>
              <a:gd name="connsiteX0" fmla="*/ 837111 w 5920241"/>
              <a:gd name="connsiteY0" fmla="*/ 6469681 h 6591495"/>
              <a:gd name="connsiteX1" fmla="*/ 686645 w 5920241"/>
              <a:gd name="connsiteY1" fmla="*/ 6268468 h 6591495"/>
              <a:gd name="connsiteX2" fmla="*/ 0 w 5920241"/>
              <a:gd name="connsiteY2" fmla="*/ 4020544 h 6591495"/>
              <a:gd name="connsiteX3" fmla="*/ 4020543 w 5920241"/>
              <a:gd name="connsiteY3" fmla="*/ 0 h 6591495"/>
              <a:gd name="connsiteX4" fmla="*/ 5763615 w 5920241"/>
              <a:gd name="connsiteY4" fmla="*/ 396469 h 6591495"/>
              <a:gd name="connsiteX5" fmla="*/ 5920241 w 5920241"/>
              <a:gd name="connsiteY5" fmla="*/ 479099 h 6591495"/>
              <a:gd name="connsiteX6" fmla="*/ 2013339 w 5920241"/>
              <a:gd name="connsiteY6" fmla="*/ 6591495 h 6591495"/>
              <a:gd name="connsiteX0" fmla="*/ 837111 w 5920241"/>
              <a:gd name="connsiteY0" fmla="*/ 6469681 h 6469681"/>
              <a:gd name="connsiteX1" fmla="*/ 686645 w 5920241"/>
              <a:gd name="connsiteY1" fmla="*/ 6268468 h 6469681"/>
              <a:gd name="connsiteX2" fmla="*/ 0 w 5920241"/>
              <a:gd name="connsiteY2" fmla="*/ 4020544 h 6469681"/>
              <a:gd name="connsiteX3" fmla="*/ 4020543 w 5920241"/>
              <a:gd name="connsiteY3" fmla="*/ 0 h 6469681"/>
              <a:gd name="connsiteX4" fmla="*/ 5763615 w 5920241"/>
              <a:gd name="connsiteY4" fmla="*/ 396469 h 6469681"/>
              <a:gd name="connsiteX5" fmla="*/ 5920241 w 5920241"/>
              <a:gd name="connsiteY5" fmla="*/ 479099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41" h="6469681">
                <a:moveTo>
                  <a:pt x="837111" y="6469681"/>
                </a:moveTo>
                <a:lnTo>
                  <a:pt x="686645" y="6268468"/>
                </a:lnTo>
                <a:cubicBezTo>
                  <a:pt x="253133" y="5626786"/>
                  <a:pt x="0" y="4853225"/>
                  <a:pt x="0" y="4020544"/>
                </a:cubicBezTo>
                <a:cubicBezTo>
                  <a:pt x="0" y="1800059"/>
                  <a:pt x="1800059" y="0"/>
                  <a:pt x="4020543" y="0"/>
                </a:cubicBezTo>
                <a:cubicBezTo>
                  <a:pt x="4645055" y="0"/>
                  <a:pt x="5236309" y="142388"/>
                  <a:pt x="5763615" y="396469"/>
                </a:cubicBezTo>
                <a:lnTo>
                  <a:pt x="5920241" y="479099"/>
                </a:lnTo>
              </a:path>
            </a:pathLst>
          </a:custGeom>
          <a:noFill/>
          <a:ln w="215900" cmpd="sng">
            <a:solidFill>
              <a:schemeClr val="bg1">
                <a:alpha val="40000"/>
              </a:schemeClr>
            </a:solidFill>
          </a:ln>
        </p:spPr>
        <p:txBody>
          <a:bodyPr wrap="square" lIns="900000" anchor="ctr">
            <a:noAutofit/>
          </a:bodyPr>
          <a:lstStyle>
            <a:lvl1pPr marL="0" indent="0" algn="ctr" defTabSz="959937" rtl="0" eaLnBrk="1" latinLnBrk="0" hangingPunct="1">
              <a:lnSpc>
                <a:spcPct val="90000"/>
              </a:lnSpc>
              <a:spcBef>
                <a:spcPts val="1050"/>
              </a:spcBef>
              <a:buFont typeface="Arial" panose="020B0604020202020204" pitchFamily="34" charset="0"/>
              <a:buNone/>
              <a:defRPr sz="2939" kern="1200" baseline="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fr-FR" b="0" i="0" dirty="0">
              <a:latin typeface="Roboto Courant" charset="0"/>
            </a:endParaRPr>
          </a:p>
          <a:p>
            <a:r>
              <a:rPr lang="fr-FR" b="0" i="0" dirty="0">
                <a:latin typeface="Roboto Courant" charset="0"/>
              </a:rPr>
              <a:t> </a:t>
            </a:r>
          </a:p>
        </p:txBody>
      </p:sp>
      <p:pic>
        <p:nvPicPr>
          <p:cNvPr id="4" name="Image 3"/>
          <p:cNvPicPr>
            <a:picLocks noChangeAspect="1"/>
          </p:cNvPicPr>
          <p:nvPr userDrawn="1"/>
        </p:nvPicPr>
        <p:blipFill>
          <a:blip r:embed="rId2">
            <a:alphaModFix amt="60000"/>
            <a:extLst>
              <a:ext uri="{28A0092B-C50C-407E-A947-70E740481C1C}">
                <a14:useLocalDpi xmlns:a14="http://schemas.microsoft.com/office/drawing/2010/main" val="0"/>
              </a:ext>
            </a:extLst>
          </a:blip>
          <a:srcRect r="13030"/>
          <a:stretch>
            <a:fillRect/>
          </a:stretch>
        </p:blipFill>
        <p:spPr>
          <a:xfrm>
            <a:off x="10081559" y="3450664"/>
            <a:ext cx="4318654" cy="2425700"/>
          </a:xfrm>
          <a:custGeom>
            <a:avLst/>
            <a:gdLst>
              <a:gd name="connsiteX0" fmla="*/ 0 w 4318654"/>
              <a:gd name="connsiteY0" fmla="*/ 0 h 2425700"/>
              <a:gd name="connsiteX1" fmla="*/ 4318654 w 4318654"/>
              <a:gd name="connsiteY1" fmla="*/ 0 h 2425700"/>
              <a:gd name="connsiteX2" fmla="*/ 4318654 w 4318654"/>
              <a:gd name="connsiteY2" fmla="*/ 2425700 h 2425700"/>
              <a:gd name="connsiteX3" fmla="*/ 0 w 4318654"/>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4318654" h="2425700">
                <a:moveTo>
                  <a:pt x="0" y="0"/>
                </a:moveTo>
                <a:lnTo>
                  <a:pt x="4318654" y="0"/>
                </a:lnTo>
                <a:lnTo>
                  <a:pt x="4318654" y="2425700"/>
                </a:lnTo>
                <a:lnTo>
                  <a:pt x="0" y="2425700"/>
                </a:lnTo>
                <a:close/>
              </a:path>
            </a:pathLst>
          </a:custGeom>
        </p:spPr>
      </p:pic>
      <p:sp>
        <p:nvSpPr>
          <p:cNvPr id="5" name="Espace réservé du texte 18">
            <a:extLst>
              <a:ext uri="{FF2B5EF4-FFF2-40B4-BE49-F238E27FC236}">
                <a16:creationId xmlns:a16="http://schemas.microsoft.com/office/drawing/2014/main" id="{39D8D742-FDDB-4DD7-B481-22264BEA4513}"/>
              </a:ext>
            </a:extLst>
          </p:cNvPr>
          <p:cNvSpPr>
            <a:spLocks noGrp="1"/>
          </p:cNvSpPr>
          <p:nvPr>
            <p:ph type="body" sz="quarter" idx="21" hasCustomPrompt="1"/>
          </p:nvPr>
        </p:nvSpPr>
        <p:spPr>
          <a:xfrm>
            <a:off x="5199528" y="3748650"/>
            <a:ext cx="8660472" cy="2910912"/>
          </a:xfrm>
          <a:prstGeom prst="rect">
            <a:avLst/>
          </a:prstGeom>
        </p:spPr>
        <p:txBody>
          <a:bodyPr vert="horz" lIns="0" tIns="90000" rIns="90000" bIns="0" rtlCol="0" anchor="b" anchorCtr="0">
            <a:noAutofit/>
          </a:bodyPr>
          <a:lstStyle>
            <a:lvl1pPr marL="0" indent="0" rtl="0">
              <a:lnSpc>
                <a:spcPct val="120000"/>
              </a:lnSpc>
              <a:spcBef>
                <a:spcPts val="0"/>
              </a:spcBef>
              <a:spcAft>
                <a:spcPts val="600"/>
              </a:spcAft>
              <a:buNone/>
              <a:defRPr lang="en-US" sz="1600" dirty="0" smtClean="0">
                <a:latin typeface="+mn-lt"/>
                <a:cs typeface="Arial" panose="020B0604020202020204" pitchFamily="34" charset="0"/>
              </a:defRPr>
            </a:lvl1pPr>
          </a:lstStyle>
          <a:p>
            <a:pPr lvl="0" rtl="0">
              <a:spcBef>
                <a:spcPts val="1200"/>
              </a:spcBef>
              <a:spcAft>
                <a:spcPts val="1200"/>
              </a:spcAft>
            </a:pPr>
            <a:r>
              <a:rPr lang="fr-FR" noProof="0" dirty="0"/>
              <a:t>Légende</a:t>
            </a:r>
          </a:p>
        </p:txBody>
      </p:sp>
      <p:sp>
        <p:nvSpPr>
          <p:cNvPr id="6" name="Espace réservé pour une image  2"/>
          <p:cNvSpPr>
            <a:spLocks noGrp="1"/>
          </p:cNvSpPr>
          <p:nvPr>
            <p:ph type="pic" sz="quarter" idx="22"/>
          </p:nvPr>
        </p:nvSpPr>
        <p:spPr>
          <a:xfrm>
            <a:off x="545155" y="539751"/>
            <a:ext cx="4366371" cy="2910914"/>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10" name="Espace réservé pour une image  2"/>
          <p:cNvSpPr>
            <a:spLocks noGrp="1"/>
          </p:cNvSpPr>
          <p:nvPr>
            <p:ph type="pic" sz="quarter" idx="25"/>
          </p:nvPr>
        </p:nvSpPr>
        <p:spPr>
          <a:xfrm>
            <a:off x="5199527" y="539751"/>
            <a:ext cx="4366370" cy="2910913"/>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13" name="Espace réservé pour une image  2"/>
          <p:cNvSpPr>
            <a:spLocks noGrp="1"/>
          </p:cNvSpPr>
          <p:nvPr>
            <p:ph type="pic" sz="quarter" idx="26"/>
          </p:nvPr>
        </p:nvSpPr>
        <p:spPr>
          <a:xfrm>
            <a:off x="545155" y="3748650"/>
            <a:ext cx="4366371" cy="2910914"/>
          </a:xfrm>
          <a:prstGeom prst="rect">
            <a:avLst/>
          </a:prstGeom>
          <a:pattFill prst="pct5">
            <a:fgClr>
              <a:schemeClr val="accent1"/>
            </a:fgClr>
            <a:bgClr>
              <a:schemeClr val="bg1"/>
            </a:bgClr>
          </a:pattFill>
        </p:spPr>
        <p:txBody>
          <a:bodyPr anchor="ctr"/>
          <a:lstStyle>
            <a:lvl1pPr marL="0" indent="0" algn="ctr">
              <a:buNone/>
              <a:defRPr sz="1800"/>
            </a:lvl1pPr>
          </a:lstStyle>
          <a:p>
            <a:r>
              <a:rPr lang="fr-FR"/>
              <a:t>Cliquez sur l'icône pour ajouter une image</a:t>
            </a:r>
            <a:endParaRPr lang="fr-FR" dirty="0"/>
          </a:p>
        </p:txBody>
      </p:sp>
      <p:sp>
        <p:nvSpPr>
          <p:cNvPr id="2" name="Titre 1"/>
          <p:cNvSpPr>
            <a:spLocks noGrp="1"/>
          </p:cNvSpPr>
          <p:nvPr>
            <p:ph type="title"/>
          </p:nvPr>
        </p:nvSpPr>
        <p:spPr>
          <a:xfrm>
            <a:off x="9853898" y="539750"/>
            <a:ext cx="4006102" cy="3060699"/>
          </a:xfrm>
          <a:prstGeom prst="rect">
            <a:avLst/>
          </a:prstGeom>
        </p:spPr>
        <p:txBody>
          <a:bodyPr/>
          <a:lstStyle/>
          <a:p>
            <a:r>
              <a:rPr lang="fr-FR"/>
              <a:t>Modifiez le style du titre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BE30369-1DF2-4ABA-B24A-6BFD5F61E22A}"/>
              </a:ext>
            </a:extLst>
          </p:cNvPr>
          <p:cNvSpPr>
            <a:spLocks noGrp="1"/>
          </p:cNvSpPr>
          <p:nvPr>
            <p:ph type="title" hasCustomPrompt="1"/>
          </p:nvPr>
        </p:nvSpPr>
        <p:spPr>
          <a:xfrm>
            <a:off x="1080000" y="2159999"/>
            <a:ext cx="6660000" cy="4499563"/>
          </a:xfrm>
          <a:prstGeom prst="rect">
            <a:avLst/>
          </a:prstGeom>
        </p:spPr>
        <p:txBody>
          <a:bodyPr vert="horz" lIns="91440" tIns="45720" rIns="91440" bIns="45720" rtlCol="0" anchor="t">
            <a:noAutofit/>
          </a:bodyPr>
          <a:lstStyle>
            <a:lvl1pPr marL="0" rtl="0">
              <a:lnSpc>
                <a:spcPct val="120000"/>
              </a:lnSpc>
              <a:defRPr lang="en-GB" sz="2400" b="0" spc="0">
                <a:solidFill>
                  <a:srgbClr val="00788A"/>
                </a:solidFill>
                <a:latin typeface="+mj-lt"/>
              </a:defRPr>
            </a:lvl1pPr>
          </a:lstStyle>
          <a:p>
            <a:pPr marL="0" lvl="0" rtl="0"/>
            <a:r>
              <a:rPr lang="en-GB" dirty="0"/>
              <a:t>Citation</a:t>
            </a:r>
            <a:endParaRPr lang="fr-FR" noProof="0" dirty="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40000"/>
            <a:ext cx="1663700" cy="1054100"/>
          </a:xfrm>
          <a:prstGeom prst="rect">
            <a:avLst/>
          </a:prstGeom>
        </p:spPr>
      </p:pic>
      <p:sp>
        <p:nvSpPr>
          <p:cNvPr id="18" name="Espace réservé pour une image  20"/>
          <p:cNvSpPr>
            <a:spLocks noGrp="1"/>
          </p:cNvSpPr>
          <p:nvPr>
            <p:ph type="pic" sz="quarter" idx="11" hasCustomPrompt="1"/>
          </p:nvPr>
        </p:nvSpPr>
        <p:spPr>
          <a:xfrm>
            <a:off x="8435093" y="673396"/>
            <a:ext cx="5971702" cy="6525918"/>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241" h="6469681">
                <a:moveTo>
                  <a:pt x="4020543" y="0"/>
                </a:moveTo>
                <a:cubicBezTo>
                  <a:pt x="4645055" y="0"/>
                  <a:pt x="5236309" y="142388"/>
                  <a:pt x="5763615" y="396469"/>
                </a:cubicBezTo>
                <a:lnTo>
                  <a:pt x="5920241" y="479099"/>
                </a:lnTo>
                <a:lnTo>
                  <a:pt x="5920241" y="6469681"/>
                </a:lnTo>
                <a:lnTo>
                  <a:pt x="837111" y="6469681"/>
                </a:lnTo>
                <a:lnTo>
                  <a:pt x="686645" y="6268468"/>
                </a:lnTo>
                <a:cubicBezTo>
                  <a:pt x="253133" y="5626786"/>
                  <a:pt x="0" y="4853225"/>
                  <a:pt x="0" y="4020544"/>
                </a:cubicBezTo>
                <a:cubicBezTo>
                  <a:pt x="0" y="1800059"/>
                  <a:pt x="1800059" y="0"/>
                  <a:pt x="4020543" y="0"/>
                </a:cubicBezTo>
                <a:close/>
              </a:path>
            </a:pathLst>
          </a:custGeom>
          <a:pattFill prst="dkUpDiag">
            <a:fgClr>
              <a:schemeClr val="bg1">
                <a:lumMod val="85000"/>
              </a:schemeClr>
            </a:fgClr>
            <a:bgClr>
              <a:schemeClr val="bg1"/>
            </a:bgClr>
          </a:pattFill>
        </p:spPr>
        <p:txBody>
          <a:bodyPr wrap="square" lIns="900000" anchor="ctr">
            <a:noAutofit/>
          </a:bodyPr>
          <a:lstStyle>
            <a:lvl1pPr marL="0" indent="0" algn="ctr">
              <a:buNone/>
              <a:defRPr b="0" i="0" baseline="0">
                <a:solidFill>
                  <a:schemeClr val="tx1"/>
                </a:solidFill>
                <a:latin typeface="Roboto Courant" charset="0"/>
              </a:defRPr>
            </a:lvl1pPr>
          </a:lstStyle>
          <a:p>
            <a:r>
              <a:rPr lang="fr-FR" dirty="0"/>
              <a:t>Insérer une photo   </a:t>
            </a:r>
          </a:p>
          <a:p>
            <a:endParaRPr lang="fr-FR" dirty="0"/>
          </a:p>
          <a:p>
            <a:endParaRPr lang="fr-FR" dirty="0"/>
          </a:p>
        </p:txBody>
      </p:sp>
    </p:spTree>
    <p:extLst>
      <p:ext uri="{BB962C8B-B14F-4D97-AF65-F5344CB8AC3E}">
        <p14:creationId xmlns:p14="http://schemas.microsoft.com/office/powerpoint/2010/main" val="1266479686"/>
      </p:ext>
    </p:extLst>
  </p:cSld>
  <p:clrMapOvr>
    <a:masterClrMapping/>
  </p:clrMapOvr>
  <p:extLst>
    <p:ext uri="{DCECCB84-F9BA-43D5-87BE-67443E8EF086}">
      <p15:sldGuideLst xmlns:p15="http://schemas.microsoft.com/office/powerpoint/2012/main">
        <p15:guide id="1" orient="horz" pos="2268" userDrawn="1">
          <p15:clr>
            <a:srgbClr val="FBAE40"/>
          </p15:clr>
        </p15:guide>
        <p15:guide id="2" pos="3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coordonnees">
    <p:spTree>
      <p:nvGrpSpPr>
        <p:cNvPr id="1" name=""/>
        <p:cNvGrpSpPr/>
        <p:nvPr/>
      </p:nvGrpSpPr>
      <p:grpSpPr>
        <a:xfrm>
          <a:off x="0" y="0"/>
          <a:ext cx="0" cy="0"/>
          <a:chOff x="0" y="0"/>
          <a:chExt cx="0" cy="0"/>
        </a:xfrm>
      </p:grpSpPr>
      <p:sp>
        <p:nvSpPr>
          <p:cNvPr id="53" name="Espace réservé pour une image  52"/>
          <p:cNvSpPr>
            <a:spLocks noGrp="1"/>
          </p:cNvSpPr>
          <p:nvPr>
            <p:ph type="pic" sz="quarter" idx="12" hasCustomPrompt="1"/>
          </p:nvPr>
        </p:nvSpPr>
        <p:spPr>
          <a:xfrm>
            <a:off x="5875019" y="468629"/>
            <a:ext cx="8525194" cy="6730684"/>
          </a:xfrm>
          <a:custGeom>
            <a:avLst/>
            <a:gdLst>
              <a:gd name="connsiteX0" fmla="*/ 6576547 w 8525194"/>
              <a:gd name="connsiteY0" fmla="*/ 204766 h 6730684"/>
              <a:gd name="connsiteX1" fmla="*/ 8486379 w 8525194"/>
              <a:gd name="connsiteY1" fmla="*/ 688354 h 6730684"/>
              <a:gd name="connsiteX2" fmla="*/ 8525194 w 8525194"/>
              <a:gd name="connsiteY2" fmla="*/ 711934 h 6730684"/>
              <a:gd name="connsiteX3" fmla="*/ 8525194 w 8525194"/>
              <a:gd name="connsiteY3" fmla="*/ 6730684 h 6730684"/>
              <a:gd name="connsiteX4" fmla="*/ 3462783 w 8525194"/>
              <a:gd name="connsiteY4" fmla="*/ 6730684 h 6730684"/>
              <a:gd name="connsiteX5" fmla="*/ 3254127 w 8525194"/>
              <a:gd name="connsiteY5" fmla="*/ 6451653 h 6730684"/>
              <a:gd name="connsiteX6" fmla="*/ 2569845 w 8525194"/>
              <a:gd name="connsiteY6" fmla="*/ 4211468 h 6730684"/>
              <a:gd name="connsiteX7" fmla="*/ 6576547 w 8525194"/>
              <a:gd name="connsiteY7" fmla="*/ 204766 h 6730684"/>
              <a:gd name="connsiteX8" fmla="*/ 1577340 w 8525194"/>
              <a:gd name="connsiteY8" fmla="*/ 0 h 6730684"/>
              <a:gd name="connsiteX9" fmla="*/ 3154680 w 8525194"/>
              <a:gd name="connsiteY9" fmla="*/ 1577340 h 6730684"/>
              <a:gd name="connsiteX10" fmla="*/ 1577340 w 8525194"/>
              <a:gd name="connsiteY10" fmla="*/ 3154680 h 6730684"/>
              <a:gd name="connsiteX11" fmla="*/ 0 w 8525194"/>
              <a:gd name="connsiteY11" fmla="*/ 1577340 h 6730684"/>
              <a:gd name="connsiteX12" fmla="*/ 1577340 w 8525194"/>
              <a:gd name="connsiteY12" fmla="*/ 0 h 673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25194" h="6730684">
                <a:moveTo>
                  <a:pt x="6576547" y="204766"/>
                </a:moveTo>
                <a:cubicBezTo>
                  <a:pt x="7268060" y="204766"/>
                  <a:pt x="7918656" y="379948"/>
                  <a:pt x="8486379" y="688354"/>
                </a:cubicBezTo>
                <a:lnTo>
                  <a:pt x="8525194" y="711934"/>
                </a:lnTo>
                <a:lnTo>
                  <a:pt x="8525194" y="6730684"/>
                </a:lnTo>
                <a:lnTo>
                  <a:pt x="3462783" y="6730684"/>
                </a:lnTo>
                <a:lnTo>
                  <a:pt x="3254127" y="6451653"/>
                </a:lnTo>
                <a:cubicBezTo>
                  <a:pt x="2822107" y="5812180"/>
                  <a:pt x="2569845" y="5041283"/>
                  <a:pt x="2569845" y="4211468"/>
                </a:cubicBezTo>
                <a:cubicBezTo>
                  <a:pt x="2569845" y="1998628"/>
                  <a:pt x="4363707" y="204766"/>
                  <a:pt x="6576547" y="204766"/>
                </a:cubicBezTo>
                <a:close/>
                <a:moveTo>
                  <a:pt x="1577340" y="0"/>
                </a:moveTo>
                <a:cubicBezTo>
                  <a:pt x="2448481" y="0"/>
                  <a:pt x="3154680" y="706199"/>
                  <a:pt x="3154680" y="1577340"/>
                </a:cubicBezTo>
                <a:cubicBezTo>
                  <a:pt x="3154680" y="2448481"/>
                  <a:pt x="2448481" y="3154680"/>
                  <a:pt x="1577340" y="3154680"/>
                </a:cubicBezTo>
                <a:cubicBezTo>
                  <a:pt x="706199" y="3154680"/>
                  <a:pt x="0" y="2448481"/>
                  <a:pt x="0" y="1577340"/>
                </a:cubicBezTo>
                <a:cubicBezTo>
                  <a:pt x="0" y="706199"/>
                  <a:pt x="706199" y="0"/>
                  <a:pt x="1577340" y="0"/>
                </a:cubicBez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fr-FR" dirty="0"/>
              <a:t>Faites glisser une image</a:t>
            </a:r>
          </a:p>
          <a:p>
            <a:endParaRPr lang="fr-FR" dirty="0"/>
          </a:p>
          <a:p>
            <a:endParaRPr lang="fr-FR" dirty="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5292068"/>
            <a:ext cx="380934" cy="237070"/>
          </a:xfrm>
          <a:prstGeom prst="rect">
            <a:avLst/>
          </a:prstGeom>
        </p:spPr>
      </p:pic>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750" y="4646294"/>
            <a:ext cx="389038" cy="387012"/>
          </a:xfrm>
          <a:prstGeom prst="rect">
            <a:avLst/>
          </a:prstGeom>
        </p:spPr>
      </p:pic>
      <p:pic>
        <p:nvPicPr>
          <p:cNvPr id="4" name="Imag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904" y="5769235"/>
            <a:ext cx="259358" cy="374854"/>
          </a:xfrm>
          <a:prstGeom prst="rect">
            <a:avLst/>
          </a:prstGeom>
        </p:spPr>
      </p:pic>
      <p:pic>
        <p:nvPicPr>
          <p:cNvPr id="5" name="Imag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904" y="6359679"/>
            <a:ext cx="299884" cy="299884"/>
          </a:xfrm>
          <a:prstGeom prst="rect">
            <a:avLst/>
          </a:prstGeom>
        </p:spPr>
      </p:pic>
      <p:cxnSp>
        <p:nvCxnSpPr>
          <p:cNvPr id="7" name="Connecteur droit 6"/>
          <p:cNvCxnSpPr/>
          <p:nvPr userDrawn="1"/>
        </p:nvCxnSpPr>
        <p:spPr>
          <a:xfrm>
            <a:off x="547854" y="5134408"/>
            <a:ext cx="4922671" cy="0"/>
          </a:xfrm>
          <a:prstGeom prst="line">
            <a:avLst/>
          </a:prstGeom>
          <a:ln>
            <a:solidFill>
              <a:srgbClr val="00788A"/>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539750" y="5674408"/>
            <a:ext cx="4930775" cy="0"/>
          </a:xfrm>
          <a:prstGeom prst="line">
            <a:avLst/>
          </a:prstGeom>
          <a:ln>
            <a:solidFill>
              <a:srgbClr val="00788A"/>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547854" y="6214408"/>
            <a:ext cx="4922671" cy="0"/>
          </a:xfrm>
          <a:prstGeom prst="line">
            <a:avLst/>
          </a:prstGeom>
          <a:ln>
            <a:solidFill>
              <a:srgbClr val="00788A"/>
            </a:solidFill>
          </a:ln>
        </p:spPr>
        <p:style>
          <a:lnRef idx="1">
            <a:schemeClr val="accent1"/>
          </a:lnRef>
          <a:fillRef idx="0">
            <a:schemeClr val="accent1"/>
          </a:fillRef>
          <a:effectRef idx="0">
            <a:schemeClr val="accent1"/>
          </a:effectRef>
          <a:fontRef idx="minor">
            <a:schemeClr val="tx1"/>
          </a:fontRef>
        </p:style>
      </p:cxnSp>
      <p:sp>
        <p:nvSpPr>
          <p:cNvPr id="10" name="Espace réservé du texte 9"/>
          <p:cNvSpPr>
            <a:spLocks noGrp="1"/>
          </p:cNvSpPr>
          <p:nvPr>
            <p:ph type="body" sz="quarter" idx="13" hasCustomPrompt="1"/>
          </p:nvPr>
        </p:nvSpPr>
        <p:spPr>
          <a:xfrm>
            <a:off x="1092481" y="4717234"/>
            <a:ext cx="4378044" cy="315886"/>
          </a:xfrm>
          <a:prstGeom prst="rect">
            <a:avLst/>
          </a:prstGeom>
        </p:spPr>
        <p:txBody>
          <a:bodyPr/>
          <a:lstStyle>
            <a:lvl1pPr marL="0" indent="0">
              <a:buNone/>
              <a:defRPr sz="1800">
                <a:solidFill>
                  <a:srgbClr val="00788A"/>
                </a:solidFill>
              </a:defRPr>
            </a:lvl1pPr>
          </a:lstStyle>
          <a:p>
            <a:pPr lvl="0"/>
            <a:r>
              <a:rPr lang="fr-FR" dirty="0"/>
              <a:t>Nom</a:t>
            </a:r>
          </a:p>
        </p:txBody>
      </p:sp>
      <p:sp>
        <p:nvSpPr>
          <p:cNvPr id="16" name="Espace réservé du texte 9"/>
          <p:cNvSpPr>
            <a:spLocks noGrp="1"/>
          </p:cNvSpPr>
          <p:nvPr>
            <p:ph type="body" sz="quarter" idx="14" hasCustomPrompt="1"/>
          </p:nvPr>
        </p:nvSpPr>
        <p:spPr>
          <a:xfrm>
            <a:off x="1092481" y="5235697"/>
            <a:ext cx="4378044" cy="315886"/>
          </a:xfrm>
          <a:prstGeom prst="rect">
            <a:avLst/>
          </a:prstGeom>
        </p:spPr>
        <p:txBody>
          <a:bodyPr/>
          <a:lstStyle>
            <a:lvl1pPr marL="0" indent="0">
              <a:buNone/>
              <a:defRPr sz="1800">
                <a:solidFill>
                  <a:srgbClr val="00788A"/>
                </a:solidFill>
              </a:defRPr>
            </a:lvl1pPr>
          </a:lstStyle>
          <a:p>
            <a:pPr lvl="0"/>
            <a:r>
              <a:rPr lang="fr-FR" dirty="0"/>
              <a:t>Email</a:t>
            </a:r>
          </a:p>
        </p:txBody>
      </p:sp>
      <p:sp>
        <p:nvSpPr>
          <p:cNvPr id="17" name="Espace réservé du texte 9"/>
          <p:cNvSpPr>
            <a:spLocks noGrp="1"/>
          </p:cNvSpPr>
          <p:nvPr>
            <p:ph type="body" sz="quarter" idx="15" hasCustomPrompt="1"/>
          </p:nvPr>
        </p:nvSpPr>
        <p:spPr>
          <a:xfrm>
            <a:off x="1095235" y="5797234"/>
            <a:ext cx="4375290" cy="315886"/>
          </a:xfrm>
          <a:prstGeom prst="rect">
            <a:avLst/>
          </a:prstGeom>
        </p:spPr>
        <p:txBody>
          <a:bodyPr/>
          <a:lstStyle>
            <a:lvl1pPr marL="0" indent="0">
              <a:buNone/>
              <a:defRPr sz="1800">
                <a:solidFill>
                  <a:srgbClr val="00788A"/>
                </a:solidFill>
              </a:defRPr>
            </a:lvl1pPr>
          </a:lstStyle>
          <a:p>
            <a:pPr lvl="0"/>
            <a:r>
              <a:rPr lang="fr-FR" dirty="0"/>
              <a:t>Téléphone</a:t>
            </a:r>
          </a:p>
        </p:txBody>
      </p:sp>
      <p:sp>
        <p:nvSpPr>
          <p:cNvPr id="18" name="Espace réservé du texte 9"/>
          <p:cNvSpPr>
            <a:spLocks noGrp="1"/>
          </p:cNvSpPr>
          <p:nvPr>
            <p:ph type="body" sz="quarter" idx="16" hasCustomPrompt="1"/>
          </p:nvPr>
        </p:nvSpPr>
        <p:spPr>
          <a:xfrm>
            <a:off x="1092480" y="6333200"/>
            <a:ext cx="4378045" cy="315886"/>
          </a:xfrm>
          <a:prstGeom prst="rect">
            <a:avLst/>
          </a:prstGeom>
        </p:spPr>
        <p:txBody>
          <a:bodyPr/>
          <a:lstStyle>
            <a:lvl1pPr marL="0" indent="0">
              <a:buNone/>
              <a:defRPr sz="1800">
                <a:solidFill>
                  <a:srgbClr val="00788A"/>
                </a:solidFill>
              </a:defRPr>
            </a:lvl1pPr>
          </a:lstStyle>
          <a:p>
            <a:pPr lvl="0"/>
            <a:r>
              <a:rPr lang="fr-FR" dirty="0"/>
              <a:t>Site web</a:t>
            </a:r>
          </a:p>
        </p:txBody>
      </p:sp>
      <p:sp>
        <p:nvSpPr>
          <p:cNvPr id="14" name="Espace réservé du texte 13"/>
          <p:cNvSpPr>
            <a:spLocks noGrp="1"/>
          </p:cNvSpPr>
          <p:nvPr>
            <p:ph type="body" sz="quarter" idx="17" hasCustomPrompt="1"/>
          </p:nvPr>
        </p:nvSpPr>
        <p:spPr>
          <a:xfrm>
            <a:off x="547854" y="2722482"/>
            <a:ext cx="4930775" cy="1608138"/>
          </a:xfrm>
          <a:prstGeom prst="rect">
            <a:avLst/>
          </a:prstGeom>
        </p:spPr>
        <p:txBody>
          <a:bodyPr/>
          <a:lstStyle>
            <a:lvl1pPr marL="0" indent="0">
              <a:buNone/>
              <a:defRPr sz="2800"/>
            </a:lvl1pPr>
          </a:lstStyle>
          <a:p>
            <a:pPr lvl="0"/>
            <a:r>
              <a:rPr lang="fr-FR" dirty="0"/>
              <a:t>Vous remercie ou autre chose</a:t>
            </a:r>
            <a:r>
              <a:rPr lang="mr-IN" dirty="0"/>
              <a:t>…</a:t>
            </a:r>
            <a:endParaRPr lang="fr-FR" dirty="0"/>
          </a:p>
        </p:txBody>
      </p:sp>
      <p:pic>
        <p:nvPicPr>
          <p:cNvPr id="19" name="Imag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9750" y="1466134"/>
            <a:ext cx="4548194" cy="814126"/>
          </a:xfrm>
          <a:prstGeom prst="rect">
            <a:avLst/>
          </a:prstGeom>
        </p:spPr>
      </p:pic>
    </p:spTree>
    <p:extLst>
      <p:ext uri="{BB962C8B-B14F-4D97-AF65-F5344CB8AC3E}">
        <p14:creationId xmlns:p14="http://schemas.microsoft.com/office/powerpoint/2010/main" val="192864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logo-client">
    <p:spTree>
      <p:nvGrpSpPr>
        <p:cNvPr id="1" name=""/>
        <p:cNvGrpSpPr/>
        <p:nvPr/>
      </p:nvGrpSpPr>
      <p:grpSpPr>
        <a:xfrm>
          <a:off x="0" y="0"/>
          <a:ext cx="0" cy="0"/>
          <a:chOff x="0" y="0"/>
          <a:chExt cx="0" cy="0"/>
        </a:xfrm>
      </p:grpSpPr>
      <p:sp>
        <p:nvSpPr>
          <p:cNvPr id="4" name="Espace réservé pour une image  20"/>
          <p:cNvSpPr>
            <a:spLocks noGrp="1"/>
          </p:cNvSpPr>
          <p:nvPr>
            <p:ph type="pic" sz="quarter" idx="11" hasCustomPrompt="1"/>
          </p:nvPr>
        </p:nvSpPr>
        <p:spPr>
          <a:xfrm>
            <a:off x="8435093" y="673396"/>
            <a:ext cx="5971702" cy="6525918"/>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241" h="6469681">
                <a:moveTo>
                  <a:pt x="4020543" y="0"/>
                </a:moveTo>
                <a:cubicBezTo>
                  <a:pt x="4645055" y="0"/>
                  <a:pt x="5236309" y="142388"/>
                  <a:pt x="5763615" y="396469"/>
                </a:cubicBezTo>
                <a:lnTo>
                  <a:pt x="5920241" y="479099"/>
                </a:lnTo>
                <a:lnTo>
                  <a:pt x="5920241" y="6469681"/>
                </a:lnTo>
                <a:lnTo>
                  <a:pt x="837111" y="6469681"/>
                </a:lnTo>
                <a:lnTo>
                  <a:pt x="686645" y="6268468"/>
                </a:lnTo>
                <a:cubicBezTo>
                  <a:pt x="253133" y="5626786"/>
                  <a:pt x="0" y="4853225"/>
                  <a:pt x="0" y="4020544"/>
                </a:cubicBezTo>
                <a:cubicBezTo>
                  <a:pt x="0" y="1800059"/>
                  <a:pt x="1800059" y="0"/>
                  <a:pt x="4020543" y="0"/>
                </a:cubicBezTo>
                <a:close/>
              </a:path>
            </a:pathLst>
          </a:custGeom>
          <a:pattFill prst="dkUpDiag">
            <a:fgClr>
              <a:schemeClr val="bg1">
                <a:lumMod val="85000"/>
              </a:schemeClr>
            </a:fgClr>
            <a:bgClr>
              <a:schemeClr val="bg1"/>
            </a:bgClr>
          </a:pattFill>
        </p:spPr>
        <p:txBody>
          <a:bodyPr wrap="square" lIns="900000" anchor="ctr">
            <a:noAutofit/>
          </a:bodyPr>
          <a:lstStyle>
            <a:lvl1pPr marL="0" indent="0" algn="ctr">
              <a:buNone/>
              <a:defRPr b="0" i="0" baseline="0">
                <a:solidFill>
                  <a:schemeClr val="tx1"/>
                </a:solidFill>
                <a:latin typeface="Roboto Courant" charset="0"/>
              </a:defRPr>
            </a:lvl1pPr>
          </a:lstStyle>
          <a:p>
            <a:r>
              <a:rPr lang="fr-FR" dirty="0"/>
              <a:t>Insérer une photo   </a:t>
            </a:r>
          </a:p>
          <a:p>
            <a:endParaRPr lang="fr-FR" dirty="0"/>
          </a:p>
          <a:p>
            <a:endParaRPr lang="fr-FR" dirty="0"/>
          </a:p>
        </p:txBody>
      </p:sp>
      <p:sp>
        <p:nvSpPr>
          <p:cNvPr id="6" name="Espace réservé pour une image  6"/>
          <p:cNvSpPr>
            <a:spLocks noGrp="1" noChangeAspect="1"/>
          </p:cNvSpPr>
          <p:nvPr>
            <p:ph type="pic" sz="quarter" idx="14" hasCustomPrompt="1"/>
          </p:nvPr>
        </p:nvSpPr>
        <p:spPr>
          <a:xfrm>
            <a:off x="540000" y="540000"/>
            <a:ext cx="7330622" cy="1612900"/>
          </a:xfrm>
          <a:prstGeom prst="rect">
            <a:avLst/>
          </a:prstGeom>
          <a:noFill/>
        </p:spPr>
        <p:txBody>
          <a:bodyPr/>
          <a:lstStyle>
            <a:lvl1pPr marL="0" indent="0">
              <a:buNone/>
              <a:defRPr b="0" i="0">
                <a:latin typeface="Roboto Courant" charset="0"/>
              </a:defRPr>
            </a:lvl1pPr>
          </a:lstStyle>
          <a:p>
            <a:r>
              <a:rPr lang="fr-FR" dirty="0"/>
              <a:t>Logo du client</a:t>
            </a:r>
          </a:p>
        </p:txBody>
      </p:sp>
      <p:sp>
        <p:nvSpPr>
          <p:cNvPr id="9" name="Espace réservé du texte 8"/>
          <p:cNvSpPr>
            <a:spLocks noGrp="1" noChangeAspect="1"/>
          </p:cNvSpPr>
          <p:nvPr>
            <p:ph type="body" sz="quarter" idx="15" hasCustomPrompt="1"/>
          </p:nvPr>
        </p:nvSpPr>
        <p:spPr>
          <a:xfrm>
            <a:off x="540000" y="5927725"/>
            <a:ext cx="7330622" cy="720408"/>
          </a:xfrm>
          <a:prstGeom prst="rect">
            <a:avLst/>
          </a:prstGeom>
        </p:spPr>
        <p:txBody>
          <a:bodyPr anchor="b" anchorCtr="0"/>
          <a:lstStyle>
            <a:lvl1pPr marL="0" indent="0">
              <a:lnSpc>
                <a:spcPct val="110000"/>
              </a:lnSpc>
              <a:spcBef>
                <a:spcPts val="0"/>
              </a:spcBef>
              <a:buNone/>
              <a:defRPr sz="2000" b="0" i="0" baseline="0">
                <a:latin typeface="Montserrat" charset="0"/>
                <a:ea typeface="Montserrat" charset="0"/>
                <a:cs typeface="Montserrat" charset="0"/>
              </a:defRPr>
            </a:lvl1pPr>
          </a:lstStyle>
          <a:p>
            <a:pPr lvl="0"/>
            <a:r>
              <a:rPr lang="fr-FR" dirty="0"/>
              <a:t>Un sous-titre éventuellement qui ne dépasse pas les 2 lignes.</a:t>
            </a:r>
          </a:p>
        </p:txBody>
      </p:sp>
      <p:sp>
        <p:nvSpPr>
          <p:cNvPr id="10" name="Espace réservé du texte 9"/>
          <p:cNvSpPr>
            <a:spLocks noGrp="1"/>
          </p:cNvSpPr>
          <p:nvPr>
            <p:ph type="body" sz="quarter" idx="16" hasCustomPrompt="1"/>
          </p:nvPr>
        </p:nvSpPr>
        <p:spPr>
          <a:xfrm>
            <a:off x="540000" y="2340000"/>
            <a:ext cx="7330622" cy="3082392"/>
          </a:xfrm>
          <a:prstGeom prst="rect">
            <a:avLst/>
          </a:prstGeom>
        </p:spPr>
        <p:txBody>
          <a:bodyPr/>
          <a:lstStyle>
            <a:lvl1pPr marL="0" marR="0" indent="0" algn="l" defTabSz="959937" rtl="0" eaLnBrk="1" fontAlgn="auto" latinLnBrk="0" hangingPunct="1">
              <a:lnSpc>
                <a:spcPct val="110000"/>
              </a:lnSpc>
              <a:spcBef>
                <a:spcPts val="0"/>
              </a:spcBef>
              <a:spcAft>
                <a:spcPts val="0"/>
              </a:spcAft>
              <a:buClrTx/>
              <a:buSzTx/>
              <a:buFont typeface="Arial" panose="020B0604020202020204" pitchFamily="34" charset="0"/>
              <a:buNone/>
              <a:tabLst/>
              <a:defRPr sz="4000" b="0" i="0" baseline="0">
                <a:latin typeface="Montserrat" charset="0"/>
                <a:ea typeface="Montserrat" charset="0"/>
                <a:cs typeface="Montserrat" charset="0"/>
              </a:defRPr>
            </a:lvl1pPr>
            <a:lvl2pPr marL="479969" indent="0">
              <a:buNone/>
              <a:defRPr sz="3600" b="0" i="0">
                <a:latin typeface="Montserrat Medium" charset="0"/>
                <a:ea typeface="Montserrat Medium" charset="0"/>
                <a:cs typeface="Montserrat Medium" charset="0"/>
              </a:defRPr>
            </a:lvl2pPr>
            <a:lvl3pPr marL="959937" indent="0">
              <a:buNone/>
              <a:defRPr sz="3600" b="0" i="0">
                <a:latin typeface="Montserrat Medium" charset="0"/>
                <a:ea typeface="Montserrat Medium" charset="0"/>
                <a:cs typeface="Montserrat Medium" charset="0"/>
              </a:defRPr>
            </a:lvl3pPr>
            <a:lvl4pPr marL="1439906" indent="0">
              <a:buNone/>
              <a:defRPr sz="3600" b="0" i="0">
                <a:latin typeface="Montserrat Medium" charset="0"/>
                <a:ea typeface="Montserrat Medium" charset="0"/>
                <a:cs typeface="Montserrat Medium" charset="0"/>
              </a:defRPr>
            </a:lvl4pPr>
            <a:lvl5pPr marL="1919875" indent="0">
              <a:buNone/>
              <a:defRPr sz="3600" b="0" i="0">
                <a:latin typeface="Montserrat Medium" charset="0"/>
                <a:ea typeface="Montserrat Medium" charset="0"/>
                <a:cs typeface="Montserrat Medium" charset="0"/>
              </a:defRPr>
            </a:lvl5pPr>
          </a:lstStyle>
          <a:p>
            <a:pPr marL="0" marR="0" lvl="0" indent="0" algn="l" defTabSz="959937" rtl="0" eaLnBrk="1" fontAlgn="auto" latinLnBrk="0" hangingPunct="1">
              <a:lnSpc>
                <a:spcPct val="110000"/>
              </a:lnSpc>
              <a:spcBef>
                <a:spcPts val="1050"/>
              </a:spcBef>
              <a:spcAft>
                <a:spcPts val="0"/>
              </a:spcAft>
              <a:buClrTx/>
              <a:buSzTx/>
              <a:buFont typeface="Arial" panose="020B0604020202020204" pitchFamily="34" charset="0"/>
              <a:buNone/>
              <a:tabLst/>
              <a:defRPr/>
            </a:pPr>
            <a:r>
              <a:rPr lang="fr-FR" dirty="0"/>
              <a:t>Titre principal</a:t>
            </a:r>
          </a:p>
        </p:txBody>
      </p:sp>
    </p:spTree>
    <p:extLst>
      <p:ext uri="{BB962C8B-B14F-4D97-AF65-F5344CB8AC3E}">
        <p14:creationId xmlns:p14="http://schemas.microsoft.com/office/powerpoint/2010/main" val="1948318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dèle vierge">
    <p:spTree>
      <p:nvGrpSpPr>
        <p:cNvPr id="1" name=""/>
        <p:cNvGrpSpPr/>
        <p:nvPr/>
      </p:nvGrpSpPr>
      <p:grpSpPr>
        <a:xfrm>
          <a:off x="0" y="0"/>
          <a:ext cx="0" cy="0"/>
          <a:chOff x="0" y="0"/>
          <a:chExt cx="0" cy="0"/>
        </a:xfrm>
      </p:grpSpPr>
      <p:sp>
        <p:nvSpPr>
          <p:cNvPr id="3" name="Espace réservé pour une image  20"/>
          <p:cNvSpPr txBox="1">
            <a:spLocks/>
          </p:cNvSpPr>
          <p:nvPr userDrawn="1"/>
        </p:nvSpPr>
        <p:spPr>
          <a:xfrm>
            <a:off x="8435092" y="673395"/>
            <a:ext cx="6213237" cy="6677663"/>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50639"/>
              <a:gd name="connsiteY0" fmla="*/ 0 h 6469681"/>
              <a:gd name="connsiteX1" fmla="*/ 5763615 w 5950639"/>
              <a:gd name="connsiteY1" fmla="*/ 396469 h 6469681"/>
              <a:gd name="connsiteX2" fmla="*/ 5920241 w 5950639"/>
              <a:gd name="connsiteY2" fmla="*/ 479099 h 6469681"/>
              <a:gd name="connsiteX3" fmla="*/ 5920241 w 5950639"/>
              <a:gd name="connsiteY3" fmla="*/ 6469681 h 6469681"/>
              <a:gd name="connsiteX4" fmla="*/ 837111 w 5950639"/>
              <a:gd name="connsiteY4" fmla="*/ 6469681 h 6469681"/>
              <a:gd name="connsiteX5" fmla="*/ 686645 w 5950639"/>
              <a:gd name="connsiteY5" fmla="*/ 6268468 h 6469681"/>
              <a:gd name="connsiteX6" fmla="*/ 0 w 5950639"/>
              <a:gd name="connsiteY6" fmla="*/ 4020544 h 6469681"/>
              <a:gd name="connsiteX7" fmla="*/ 4020543 w 5950639"/>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4232137 w 5920241"/>
              <a:gd name="connsiteY3" fmla="*/ 5561613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837111 w 5920241"/>
              <a:gd name="connsiteY3" fmla="*/ 6469681 h 6469681"/>
              <a:gd name="connsiteX4" fmla="*/ 686645 w 5920241"/>
              <a:gd name="connsiteY4" fmla="*/ 6268468 h 6469681"/>
              <a:gd name="connsiteX5" fmla="*/ 0 w 5920241"/>
              <a:gd name="connsiteY5" fmla="*/ 4020544 h 6469681"/>
              <a:gd name="connsiteX6" fmla="*/ 4020543 w 5920241"/>
              <a:gd name="connsiteY6" fmla="*/ 0 h 6469681"/>
              <a:gd name="connsiteX0" fmla="*/ 837111 w 5920241"/>
              <a:gd name="connsiteY0" fmla="*/ 6469681 h 6558273"/>
              <a:gd name="connsiteX1" fmla="*/ 686645 w 5920241"/>
              <a:gd name="connsiteY1" fmla="*/ 6268468 h 6558273"/>
              <a:gd name="connsiteX2" fmla="*/ 0 w 5920241"/>
              <a:gd name="connsiteY2" fmla="*/ 4020544 h 6558273"/>
              <a:gd name="connsiteX3" fmla="*/ 4020543 w 5920241"/>
              <a:gd name="connsiteY3" fmla="*/ 0 h 6558273"/>
              <a:gd name="connsiteX4" fmla="*/ 5763615 w 5920241"/>
              <a:gd name="connsiteY4" fmla="*/ 396469 h 6558273"/>
              <a:gd name="connsiteX5" fmla="*/ 5920241 w 5920241"/>
              <a:gd name="connsiteY5" fmla="*/ 479099 h 6558273"/>
              <a:gd name="connsiteX6" fmla="*/ 924239 w 5920241"/>
              <a:gd name="connsiteY6" fmla="*/ 6558273 h 6558273"/>
              <a:gd name="connsiteX0" fmla="*/ 837111 w 5920241"/>
              <a:gd name="connsiteY0" fmla="*/ 6469681 h 6591495"/>
              <a:gd name="connsiteX1" fmla="*/ 686645 w 5920241"/>
              <a:gd name="connsiteY1" fmla="*/ 6268468 h 6591495"/>
              <a:gd name="connsiteX2" fmla="*/ 0 w 5920241"/>
              <a:gd name="connsiteY2" fmla="*/ 4020544 h 6591495"/>
              <a:gd name="connsiteX3" fmla="*/ 4020543 w 5920241"/>
              <a:gd name="connsiteY3" fmla="*/ 0 h 6591495"/>
              <a:gd name="connsiteX4" fmla="*/ 5763615 w 5920241"/>
              <a:gd name="connsiteY4" fmla="*/ 396469 h 6591495"/>
              <a:gd name="connsiteX5" fmla="*/ 5920241 w 5920241"/>
              <a:gd name="connsiteY5" fmla="*/ 479099 h 6591495"/>
              <a:gd name="connsiteX6" fmla="*/ 2013339 w 5920241"/>
              <a:gd name="connsiteY6" fmla="*/ 6591495 h 6591495"/>
              <a:gd name="connsiteX0" fmla="*/ 837111 w 5920241"/>
              <a:gd name="connsiteY0" fmla="*/ 6469681 h 6469681"/>
              <a:gd name="connsiteX1" fmla="*/ 686645 w 5920241"/>
              <a:gd name="connsiteY1" fmla="*/ 6268468 h 6469681"/>
              <a:gd name="connsiteX2" fmla="*/ 0 w 5920241"/>
              <a:gd name="connsiteY2" fmla="*/ 4020544 h 6469681"/>
              <a:gd name="connsiteX3" fmla="*/ 4020543 w 5920241"/>
              <a:gd name="connsiteY3" fmla="*/ 0 h 6469681"/>
              <a:gd name="connsiteX4" fmla="*/ 5763615 w 5920241"/>
              <a:gd name="connsiteY4" fmla="*/ 396469 h 6469681"/>
              <a:gd name="connsiteX5" fmla="*/ 5920241 w 5920241"/>
              <a:gd name="connsiteY5" fmla="*/ 479099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41" h="6469681">
                <a:moveTo>
                  <a:pt x="837111" y="6469681"/>
                </a:moveTo>
                <a:lnTo>
                  <a:pt x="686645" y="6268468"/>
                </a:lnTo>
                <a:cubicBezTo>
                  <a:pt x="253133" y="5626786"/>
                  <a:pt x="0" y="4853225"/>
                  <a:pt x="0" y="4020544"/>
                </a:cubicBezTo>
                <a:cubicBezTo>
                  <a:pt x="0" y="1800059"/>
                  <a:pt x="1800059" y="0"/>
                  <a:pt x="4020543" y="0"/>
                </a:cubicBezTo>
                <a:cubicBezTo>
                  <a:pt x="4645055" y="0"/>
                  <a:pt x="5236309" y="142388"/>
                  <a:pt x="5763615" y="396469"/>
                </a:cubicBezTo>
                <a:lnTo>
                  <a:pt x="5920241" y="479099"/>
                </a:lnTo>
              </a:path>
            </a:pathLst>
          </a:custGeom>
          <a:noFill/>
          <a:ln w="215900" cmpd="sng">
            <a:solidFill>
              <a:schemeClr val="bg1">
                <a:alpha val="40000"/>
              </a:schemeClr>
            </a:solidFill>
          </a:ln>
        </p:spPr>
        <p:txBody>
          <a:bodyPr wrap="square" lIns="900000" anchor="ctr">
            <a:noAutofit/>
          </a:bodyPr>
          <a:lstStyle>
            <a:lvl1pPr marL="0" indent="0" algn="ctr" defTabSz="959937" rtl="0" eaLnBrk="1" latinLnBrk="0" hangingPunct="1">
              <a:lnSpc>
                <a:spcPct val="90000"/>
              </a:lnSpc>
              <a:spcBef>
                <a:spcPts val="1050"/>
              </a:spcBef>
              <a:buFont typeface="Arial" panose="020B0604020202020204" pitchFamily="34" charset="0"/>
              <a:buNone/>
              <a:defRPr sz="2939" kern="1200" baseline="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fr-FR" b="0" i="0" dirty="0">
              <a:latin typeface="Roboto Courant" charset="0"/>
            </a:endParaRPr>
          </a:p>
          <a:p>
            <a:r>
              <a:rPr lang="fr-FR" b="0" i="0" dirty="0">
                <a:latin typeface="Roboto Courant" charset="0"/>
              </a:rPr>
              <a:t> </a:t>
            </a:r>
          </a:p>
        </p:txBody>
      </p:sp>
      <p:pic>
        <p:nvPicPr>
          <p:cNvPr id="4" name="Image 3"/>
          <p:cNvPicPr>
            <a:picLocks noChangeAspect="1"/>
          </p:cNvPicPr>
          <p:nvPr userDrawn="1"/>
        </p:nvPicPr>
        <p:blipFill>
          <a:blip r:embed="rId2">
            <a:alphaModFix amt="60000"/>
            <a:extLst>
              <a:ext uri="{28A0092B-C50C-407E-A947-70E740481C1C}">
                <a14:useLocalDpi xmlns:a14="http://schemas.microsoft.com/office/drawing/2010/main" val="0"/>
              </a:ext>
            </a:extLst>
          </a:blip>
          <a:srcRect r="13030"/>
          <a:stretch>
            <a:fillRect/>
          </a:stretch>
        </p:blipFill>
        <p:spPr>
          <a:xfrm>
            <a:off x="10081559" y="3450664"/>
            <a:ext cx="4318654" cy="2425700"/>
          </a:xfrm>
          <a:custGeom>
            <a:avLst/>
            <a:gdLst>
              <a:gd name="connsiteX0" fmla="*/ 0 w 4318654"/>
              <a:gd name="connsiteY0" fmla="*/ 0 h 2425700"/>
              <a:gd name="connsiteX1" fmla="*/ 4318654 w 4318654"/>
              <a:gd name="connsiteY1" fmla="*/ 0 h 2425700"/>
              <a:gd name="connsiteX2" fmla="*/ 4318654 w 4318654"/>
              <a:gd name="connsiteY2" fmla="*/ 2425700 h 2425700"/>
              <a:gd name="connsiteX3" fmla="*/ 0 w 4318654"/>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4318654" h="2425700">
                <a:moveTo>
                  <a:pt x="0" y="0"/>
                </a:moveTo>
                <a:lnTo>
                  <a:pt x="4318654" y="0"/>
                </a:lnTo>
                <a:lnTo>
                  <a:pt x="4318654" y="2425700"/>
                </a:lnTo>
                <a:lnTo>
                  <a:pt x="0" y="2425700"/>
                </a:lnTo>
                <a:close/>
              </a:path>
            </a:pathLst>
          </a:custGeom>
        </p:spPr>
      </p:pic>
    </p:spTree>
    <p:extLst>
      <p:ext uri="{BB962C8B-B14F-4D97-AF65-F5344CB8AC3E}">
        <p14:creationId xmlns:p14="http://schemas.microsoft.com/office/powerpoint/2010/main" val="2122666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080016" y="2236454"/>
            <a:ext cx="12240181" cy="1543186"/>
          </a:xfrm>
        </p:spPr>
        <p:txBody>
          <a:bodyPr/>
          <a:lstStyle/>
          <a:p>
            <a:r>
              <a:rPr lang="fr-FR"/>
              <a:t>Cliquez pour modifier le style du titre</a:t>
            </a:r>
          </a:p>
        </p:txBody>
      </p:sp>
      <p:sp>
        <p:nvSpPr>
          <p:cNvPr id="3" name="Sous-titre 2"/>
          <p:cNvSpPr>
            <a:spLocks noGrp="1"/>
          </p:cNvSpPr>
          <p:nvPr>
            <p:ph type="subTitle" idx="1"/>
          </p:nvPr>
        </p:nvSpPr>
        <p:spPr>
          <a:xfrm>
            <a:off x="2160032" y="4079611"/>
            <a:ext cx="10080149" cy="1839824"/>
          </a:xfrm>
        </p:spPr>
        <p:txBody>
          <a:bodyPr/>
          <a:lstStyle>
            <a:lvl1pPr marL="0" indent="0" algn="ctr">
              <a:buNone/>
              <a:defRPr>
                <a:solidFill>
                  <a:schemeClr val="tx1">
                    <a:tint val="75000"/>
                  </a:schemeClr>
                </a:solidFill>
              </a:defRPr>
            </a:lvl1pPr>
            <a:lvl2pPr marL="479969" indent="0" algn="ctr">
              <a:buNone/>
              <a:defRPr>
                <a:solidFill>
                  <a:schemeClr val="tx1">
                    <a:tint val="75000"/>
                  </a:schemeClr>
                </a:solidFill>
              </a:defRPr>
            </a:lvl2pPr>
            <a:lvl3pPr marL="959937" indent="0" algn="ctr">
              <a:buNone/>
              <a:defRPr>
                <a:solidFill>
                  <a:schemeClr val="tx1">
                    <a:tint val="75000"/>
                  </a:schemeClr>
                </a:solidFill>
              </a:defRPr>
            </a:lvl3pPr>
            <a:lvl4pPr marL="1439906" indent="0" algn="ctr">
              <a:buNone/>
              <a:defRPr>
                <a:solidFill>
                  <a:schemeClr val="tx1">
                    <a:tint val="75000"/>
                  </a:schemeClr>
                </a:solidFill>
              </a:defRPr>
            </a:lvl4pPr>
            <a:lvl5pPr marL="1919874" indent="0" algn="ctr">
              <a:buNone/>
              <a:defRPr>
                <a:solidFill>
                  <a:schemeClr val="tx1">
                    <a:tint val="75000"/>
                  </a:schemeClr>
                </a:solidFill>
              </a:defRPr>
            </a:lvl5pPr>
            <a:lvl6pPr marL="2399843" indent="0" algn="ctr">
              <a:buNone/>
              <a:defRPr>
                <a:solidFill>
                  <a:schemeClr val="tx1">
                    <a:tint val="75000"/>
                  </a:schemeClr>
                </a:solidFill>
              </a:defRPr>
            </a:lvl6pPr>
            <a:lvl7pPr marL="2879811" indent="0" algn="ctr">
              <a:buNone/>
              <a:defRPr>
                <a:solidFill>
                  <a:schemeClr val="tx1">
                    <a:tint val="75000"/>
                  </a:schemeClr>
                </a:solidFill>
              </a:defRPr>
            </a:lvl7pPr>
            <a:lvl8pPr marL="3359780" indent="0" algn="ctr">
              <a:buNone/>
              <a:defRPr>
                <a:solidFill>
                  <a:schemeClr val="tx1">
                    <a:tint val="75000"/>
                  </a:schemeClr>
                </a:solidFill>
              </a:defRPr>
            </a:lvl8pPr>
            <a:lvl9pPr marL="3839748"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6A7AEB6-8528-45BF-82A6-85C04541CEDC}" type="datetimeFigureOut">
              <a:rPr lang="fr-FR" smtClean="0"/>
              <a:pPr/>
              <a:t>18/11/2022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5CCA354-753D-4D66-B6F6-A6A9730AD045}" type="slidenum">
              <a:rPr lang="fr-FR" smtClean="0"/>
              <a:pPr/>
              <a:t>‹N°›</a:t>
            </a:fld>
            <a:endParaRPr lang="fr-FR" dirty="0"/>
          </a:p>
        </p:txBody>
      </p:sp>
    </p:spTree>
    <p:extLst>
      <p:ext uri="{BB962C8B-B14F-4D97-AF65-F5344CB8AC3E}">
        <p14:creationId xmlns:p14="http://schemas.microsoft.com/office/powerpoint/2010/main" val="979766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7AEB6-8528-45BF-82A6-85C04541CEDC}" type="datetimeFigureOut">
              <a:rPr lang="fr-FR" smtClean="0"/>
              <a:pPr/>
              <a:t>18/11/2022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5CCA354-753D-4D66-B6F6-A6A9730AD045}" type="slidenum">
              <a:rPr lang="fr-FR" smtClean="0"/>
              <a:pPr/>
              <a:t>‹N°›</a:t>
            </a:fld>
            <a:endParaRPr lang="fr-FR" dirty="0"/>
          </a:p>
        </p:txBody>
      </p:sp>
    </p:spTree>
    <p:extLst>
      <p:ext uri="{BB962C8B-B14F-4D97-AF65-F5344CB8AC3E}">
        <p14:creationId xmlns:p14="http://schemas.microsoft.com/office/powerpoint/2010/main" val="377500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 Aqualeha">
    <p:spTree>
      <p:nvGrpSpPr>
        <p:cNvPr id="1" name=""/>
        <p:cNvGrpSpPr/>
        <p:nvPr/>
      </p:nvGrpSpPr>
      <p:grpSpPr>
        <a:xfrm>
          <a:off x="0" y="0"/>
          <a:ext cx="0" cy="0"/>
          <a:chOff x="0" y="0"/>
          <a:chExt cx="0" cy="0"/>
        </a:xfrm>
      </p:grpSpPr>
      <p:sp>
        <p:nvSpPr>
          <p:cNvPr id="5" name="Espace réservé du texte 8"/>
          <p:cNvSpPr>
            <a:spLocks noGrp="1" noChangeAspect="1"/>
          </p:cNvSpPr>
          <p:nvPr>
            <p:ph type="body" sz="quarter" idx="15" hasCustomPrompt="1"/>
          </p:nvPr>
        </p:nvSpPr>
        <p:spPr>
          <a:xfrm>
            <a:off x="540000" y="5927725"/>
            <a:ext cx="7040671" cy="720408"/>
          </a:xfrm>
          <a:prstGeom prst="rect">
            <a:avLst/>
          </a:prstGeom>
        </p:spPr>
        <p:txBody>
          <a:bodyPr anchor="b" anchorCtr="0"/>
          <a:lstStyle>
            <a:lvl1pPr marL="0" indent="0">
              <a:lnSpc>
                <a:spcPct val="110000"/>
              </a:lnSpc>
              <a:spcBef>
                <a:spcPts val="0"/>
              </a:spcBef>
              <a:buNone/>
              <a:defRPr sz="2000" b="0" i="0" baseline="0">
                <a:latin typeface="Montserrat" charset="0"/>
                <a:ea typeface="Montserrat" charset="0"/>
                <a:cs typeface="Montserrat" charset="0"/>
              </a:defRPr>
            </a:lvl1pPr>
          </a:lstStyle>
          <a:p>
            <a:pPr lvl="0"/>
            <a:r>
              <a:rPr lang="fr-FR" dirty="0"/>
              <a:t>Un sous-titre éventuellement qui ne dépasse pas les 2 lignes.</a:t>
            </a:r>
          </a:p>
        </p:txBody>
      </p:sp>
      <p:sp>
        <p:nvSpPr>
          <p:cNvPr id="6" name="Espace réservé du texte 9"/>
          <p:cNvSpPr>
            <a:spLocks noGrp="1"/>
          </p:cNvSpPr>
          <p:nvPr>
            <p:ph type="body" sz="quarter" idx="16" hasCustomPrompt="1"/>
          </p:nvPr>
        </p:nvSpPr>
        <p:spPr>
          <a:xfrm>
            <a:off x="540000" y="2340000"/>
            <a:ext cx="7424424" cy="3473082"/>
          </a:xfrm>
          <a:prstGeom prst="rect">
            <a:avLst/>
          </a:prstGeom>
        </p:spPr>
        <p:txBody>
          <a:bodyPr/>
          <a:lstStyle>
            <a:lvl1pPr marL="0" indent="0">
              <a:lnSpc>
                <a:spcPct val="110000"/>
              </a:lnSpc>
              <a:spcBef>
                <a:spcPts val="0"/>
              </a:spcBef>
              <a:buNone/>
              <a:defRPr sz="4000" b="0" i="0">
                <a:latin typeface="Montserrat" charset="0"/>
                <a:ea typeface="Montserrat" charset="0"/>
                <a:cs typeface="Montserrat" charset="0"/>
              </a:defRPr>
            </a:lvl1pPr>
            <a:lvl2pPr marL="479969" indent="0">
              <a:buNone/>
              <a:defRPr sz="3600" b="0" i="0">
                <a:latin typeface="Montserrat Medium" charset="0"/>
                <a:ea typeface="Montserrat Medium" charset="0"/>
                <a:cs typeface="Montserrat Medium" charset="0"/>
              </a:defRPr>
            </a:lvl2pPr>
            <a:lvl3pPr marL="959937" indent="0">
              <a:buNone/>
              <a:defRPr sz="3600" b="0" i="0">
                <a:latin typeface="Montserrat Medium" charset="0"/>
                <a:ea typeface="Montserrat Medium" charset="0"/>
                <a:cs typeface="Montserrat Medium" charset="0"/>
              </a:defRPr>
            </a:lvl3pPr>
            <a:lvl4pPr marL="1439906" indent="0">
              <a:buNone/>
              <a:defRPr sz="3600" b="0" i="0">
                <a:latin typeface="Montserrat Medium" charset="0"/>
                <a:ea typeface="Montserrat Medium" charset="0"/>
                <a:cs typeface="Montserrat Medium" charset="0"/>
              </a:defRPr>
            </a:lvl4pPr>
            <a:lvl5pPr marL="1919875" indent="0">
              <a:buNone/>
              <a:defRPr sz="3600" b="0" i="0">
                <a:latin typeface="Montserrat Medium" charset="0"/>
                <a:ea typeface="Montserrat Medium" charset="0"/>
                <a:cs typeface="Montserrat Medium" charset="0"/>
              </a:defRPr>
            </a:lvl5pPr>
          </a:lstStyle>
          <a:p>
            <a:pPr lvl="0"/>
            <a:r>
              <a:rPr lang="fr-FR" dirty="0"/>
              <a:t>Titre principal</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539750"/>
            <a:ext cx="4548194" cy="814126"/>
          </a:xfrm>
          <a:prstGeom prst="rect">
            <a:avLst/>
          </a:prstGeom>
        </p:spPr>
      </p:pic>
      <p:sp>
        <p:nvSpPr>
          <p:cNvPr id="7" name="Espace réservé pour une image  20"/>
          <p:cNvSpPr>
            <a:spLocks noGrp="1"/>
          </p:cNvSpPr>
          <p:nvPr>
            <p:ph type="pic" sz="quarter" idx="11" hasCustomPrompt="1"/>
          </p:nvPr>
        </p:nvSpPr>
        <p:spPr>
          <a:xfrm>
            <a:off x="8435093" y="673396"/>
            <a:ext cx="5971702" cy="6525918"/>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241" h="6469681">
                <a:moveTo>
                  <a:pt x="4020543" y="0"/>
                </a:moveTo>
                <a:cubicBezTo>
                  <a:pt x="4645055" y="0"/>
                  <a:pt x="5236309" y="142388"/>
                  <a:pt x="5763615" y="396469"/>
                </a:cubicBezTo>
                <a:lnTo>
                  <a:pt x="5920241" y="479099"/>
                </a:lnTo>
                <a:lnTo>
                  <a:pt x="5920241" y="6469681"/>
                </a:lnTo>
                <a:lnTo>
                  <a:pt x="837111" y="6469681"/>
                </a:lnTo>
                <a:lnTo>
                  <a:pt x="686645" y="6268468"/>
                </a:lnTo>
                <a:cubicBezTo>
                  <a:pt x="253133" y="5626786"/>
                  <a:pt x="0" y="4853225"/>
                  <a:pt x="0" y="4020544"/>
                </a:cubicBezTo>
                <a:cubicBezTo>
                  <a:pt x="0" y="1800059"/>
                  <a:pt x="1800059" y="0"/>
                  <a:pt x="4020543" y="0"/>
                </a:cubicBezTo>
                <a:close/>
              </a:path>
            </a:pathLst>
          </a:custGeom>
          <a:pattFill prst="dkUpDiag">
            <a:fgClr>
              <a:schemeClr val="bg1">
                <a:lumMod val="85000"/>
              </a:schemeClr>
            </a:fgClr>
            <a:bgClr>
              <a:schemeClr val="bg1"/>
            </a:bgClr>
          </a:pattFill>
        </p:spPr>
        <p:txBody>
          <a:bodyPr wrap="square" lIns="900000" anchor="ctr">
            <a:noAutofit/>
          </a:bodyPr>
          <a:lstStyle>
            <a:lvl1pPr marL="0" indent="0" algn="ctr">
              <a:buNone/>
              <a:defRPr b="0" i="0" baseline="0">
                <a:solidFill>
                  <a:schemeClr val="tx1"/>
                </a:solidFill>
                <a:latin typeface="Roboto Courant" charset="0"/>
              </a:defRPr>
            </a:lvl1pPr>
          </a:lstStyle>
          <a:p>
            <a:r>
              <a:rPr lang="fr-FR" dirty="0"/>
              <a:t>Insérer une photo   </a:t>
            </a:r>
          </a:p>
          <a:p>
            <a:endParaRPr lang="fr-FR" dirty="0"/>
          </a:p>
          <a:p>
            <a:endParaRPr lang="fr-FR" dirty="0"/>
          </a:p>
        </p:txBody>
      </p:sp>
    </p:spTree>
    <p:extLst>
      <p:ext uri="{BB962C8B-B14F-4D97-AF65-F5344CB8AC3E}">
        <p14:creationId xmlns:p14="http://schemas.microsoft.com/office/powerpoint/2010/main" val="150047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intermédiaire+3bulles">
    <p:spTree>
      <p:nvGrpSpPr>
        <p:cNvPr id="1" name=""/>
        <p:cNvGrpSpPr/>
        <p:nvPr/>
      </p:nvGrpSpPr>
      <p:grpSpPr>
        <a:xfrm>
          <a:off x="0" y="0"/>
          <a:ext cx="0" cy="0"/>
          <a:chOff x="0" y="0"/>
          <a:chExt cx="0" cy="0"/>
        </a:xfrm>
      </p:grpSpPr>
      <p:sp>
        <p:nvSpPr>
          <p:cNvPr id="15" name="Espace réservé pour une image  14"/>
          <p:cNvSpPr>
            <a:spLocks noGrp="1"/>
          </p:cNvSpPr>
          <p:nvPr>
            <p:ph type="pic" sz="quarter" idx="10"/>
          </p:nvPr>
        </p:nvSpPr>
        <p:spPr>
          <a:xfrm>
            <a:off x="4503420" y="605790"/>
            <a:ext cx="9896794" cy="6593524"/>
          </a:xfrm>
          <a:custGeom>
            <a:avLst/>
            <a:gdLst>
              <a:gd name="connsiteX0" fmla="*/ 2406015 w 9896794"/>
              <a:gd name="connsiteY0" fmla="*/ 2800350 h 6593524"/>
              <a:gd name="connsiteX1" fmla="*/ 4812030 w 9896794"/>
              <a:gd name="connsiteY1" fmla="*/ 5206365 h 6593524"/>
              <a:gd name="connsiteX2" fmla="*/ 4401120 w 9896794"/>
              <a:gd name="connsiteY2" fmla="*/ 6551591 h 6593524"/>
              <a:gd name="connsiteX3" fmla="*/ 4369763 w 9896794"/>
              <a:gd name="connsiteY3" fmla="*/ 6593524 h 6593524"/>
              <a:gd name="connsiteX4" fmla="*/ 442267 w 9896794"/>
              <a:gd name="connsiteY4" fmla="*/ 6593524 h 6593524"/>
              <a:gd name="connsiteX5" fmla="*/ 410910 w 9896794"/>
              <a:gd name="connsiteY5" fmla="*/ 6551591 h 6593524"/>
              <a:gd name="connsiteX6" fmla="*/ 0 w 9896794"/>
              <a:gd name="connsiteY6" fmla="*/ 5206365 h 6593524"/>
              <a:gd name="connsiteX7" fmla="*/ 2406015 w 9896794"/>
              <a:gd name="connsiteY7" fmla="*/ 2800350 h 6593524"/>
              <a:gd name="connsiteX8" fmla="*/ 8423911 w 9896794"/>
              <a:gd name="connsiteY8" fmla="*/ 1108711 h 6593524"/>
              <a:gd name="connsiteX9" fmla="*/ 9736387 w 9896794"/>
              <a:gd name="connsiteY9" fmla="*/ 1373688 h 6593524"/>
              <a:gd name="connsiteX10" fmla="*/ 9896794 w 9896794"/>
              <a:gd name="connsiteY10" fmla="*/ 1450960 h 6593524"/>
              <a:gd name="connsiteX11" fmla="*/ 9896794 w 9896794"/>
              <a:gd name="connsiteY11" fmla="*/ 6593524 h 6593524"/>
              <a:gd name="connsiteX12" fmla="*/ 5798213 w 9896794"/>
              <a:gd name="connsiteY12" fmla="*/ 6593524 h 6593524"/>
              <a:gd name="connsiteX13" fmla="*/ 5627920 w 9896794"/>
              <a:gd name="connsiteY13" fmla="*/ 6365795 h 6593524"/>
              <a:gd name="connsiteX14" fmla="*/ 5052061 w 9896794"/>
              <a:gd name="connsiteY14" fmla="*/ 4480561 h 6593524"/>
              <a:gd name="connsiteX15" fmla="*/ 8423911 w 9896794"/>
              <a:gd name="connsiteY15" fmla="*/ 1108711 h 6593524"/>
              <a:gd name="connsiteX16" fmla="*/ 4366260 w 9896794"/>
              <a:gd name="connsiteY16" fmla="*/ 0 h 6593524"/>
              <a:gd name="connsiteX17" fmla="*/ 5840730 w 9896794"/>
              <a:gd name="connsiteY17" fmla="*/ 1474470 h 6593524"/>
              <a:gd name="connsiteX18" fmla="*/ 4366260 w 9896794"/>
              <a:gd name="connsiteY18" fmla="*/ 2948940 h 6593524"/>
              <a:gd name="connsiteX19" fmla="*/ 2891790 w 9896794"/>
              <a:gd name="connsiteY19" fmla="*/ 1474470 h 6593524"/>
              <a:gd name="connsiteX20" fmla="*/ 4366260 w 9896794"/>
              <a:gd name="connsiteY20" fmla="*/ 0 h 659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96794" h="6593524">
                <a:moveTo>
                  <a:pt x="2406015" y="2800350"/>
                </a:moveTo>
                <a:cubicBezTo>
                  <a:pt x="3734820" y="2800350"/>
                  <a:pt x="4812030" y="3877560"/>
                  <a:pt x="4812030" y="5206365"/>
                </a:cubicBezTo>
                <a:cubicBezTo>
                  <a:pt x="4812030" y="5704667"/>
                  <a:pt x="4660547" y="6167589"/>
                  <a:pt x="4401120" y="6551591"/>
                </a:cubicBezTo>
                <a:lnTo>
                  <a:pt x="4369763" y="6593524"/>
                </a:lnTo>
                <a:lnTo>
                  <a:pt x="442267" y="6593524"/>
                </a:lnTo>
                <a:lnTo>
                  <a:pt x="410910" y="6551591"/>
                </a:lnTo>
                <a:cubicBezTo>
                  <a:pt x="151483" y="6167589"/>
                  <a:pt x="0" y="5704667"/>
                  <a:pt x="0" y="5206365"/>
                </a:cubicBezTo>
                <a:cubicBezTo>
                  <a:pt x="0" y="3877560"/>
                  <a:pt x="1077210" y="2800350"/>
                  <a:pt x="2406015" y="2800350"/>
                </a:cubicBezTo>
                <a:close/>
                <a:moveTo>
                  <a:pt x="8423911" y="1108711"/>
                </a:moveTo>
                <a:cubicBezTo>
                  <a:pt x="8889466" y="1108711"/>
                  <a:pt x="9332985" y="1203063"/>
                  <a:pt x="9736387" y="1373688"/>
                </a:cubicBezTo>
                <a:lnTo>
                  <a:pt x="9896794" y="1450960"/>
                </a:lnTo>
                <a:lnTo>
                  <a:pt x="9896794" y="6593524"/>
                </a:lnTo>
                <a:lnTo>
                  <a:pt x="5798213" y="6593524"/>
                </a:lnTo>
                <a:lnTo>
                  <a:pt x="5627920" y="6365795"/>
                </a:lnTo>
                <a:cubicBezTo>
                  <a:pt x="5264353" y="5827644"/>
                  <a:pt x="5052061" y="5178894"/>
                  <a:pt x="5052061" y="4480561"/>
                </a:cubicBezTo>
                <a:cubicBezTo>
                  <a:pt x="5052061" y="2618340"/>
                  <a:pt x="6561690" y="1108711"/>
                  <a:pt x="8423911" y="1108711"/>
                </a:cubicBezTo>
                <a:close/>
                <a:moveTo>
                  <a:pt x="4366260" y="0"/>
                </a:moveTo>
                <a:cubicBezTo>
                  <a:pt x="5180587" y="0"/>
                  <a:pt x="5840730" y="660143"/>
                  <a:pt x="5840730" y="1474470"/>
                </a:cubicBezTo>
                <a:cubicBezTo>
                  <a:pt x="5840730" y="2288797"/>
                  <a:pt x="5180587" y="2948940"/>
                  <a:pt x="4366260" y="2948940"/>
                </a:cubicBezTo>
                <a:cubicBezTo>
                  <a:pt x="3551933" y="2948940"/>
                  <a:pt x="2891790" y="2288797"/>
                  <a:pt x="2891790" y="1474470"/>
                </a:cubicBezTo>
                <a:cubicBezTo>
                  <a:pt x="2891790" y="660143"/>
                  <a:pt x="3551933" y="0"/>
                  <a:pt x="4366260" y="0"/>
                </a:cubicBezTo>
                <a:close/>
              </a:path>
            </a:pathLst>
          </a:custGeom>
          <a:pattFill prst="pct5">
            <a:fgClr>
              <a:schemeClr val="accent1"/>
            </a:fgClr>
            <a:bgClr>
              <a:schemeClr val="bg1"/>
            </a:bgClr>
          </a:pattFill>
        </p:spPr>
        <p:txBody>
          <a:bodyPr wrap="square" anchor="ctr">
            <a:noAutofit/>
          </a:bodyPr>
          <a:lstStyle>
            <a:lvl1pPr algn="ctr">
              <a:defRPr/>
            </a:lvl1pPr>
          </a:lstStyle>
          <a:p>
            <a:r>
              <a:rPr lang="fr-FR"/>
              <a:t>Cliquez sur l'icône pour ajouter une image</a:t>
            </a:r>
            <a:endParaRPr lang="fr-FR" dirty="0"/>
          </a:p>
        </p:txBody>
      </p:sp>
      <p:sp>
        <p:nvSpPr>
          <p:cNvPr id="2" name="Titre 1"/>
          <p:cNvSpPr>
            <a:spLocks noGrp="1"/>
          </p:cNvSpPr>
          <p:nvPr>
            <p:ph type="title" hasCustomPrompt="1"/>
          </p:nvPr>
        </p:nvSpPr>
        <p:spPr>
          <a:xfrm>
            <a:off x="539999" y="1080000"/>
            <a:ext cx="6376995" cy="2005782"/>
          </a:xfrm>
          <a:prstGeom prst="rect">
            <a:avLst/>
          </a:prstGeom>
        </p:spPr>
        <p:txBody>
          <a:bodyPr/>
          <a:lstStyle>
            <a:lvl1pPr>
              <a:lnSpc>
                <a:spcPct val="110000"/>
              </a:lnSpc>
              <a:defRPr sz="4000" baseline="0"/>
            </a:lvl1pPr>
          </a:lstStyle>
          <a:p>
            <a:r>
              <a:rPr lang="fr-FR" dirty="0"/>
              <a:t>Titre intermédiaire</a:t>
            </a:r>
            <a:br>
              <a:rPr lang="fr-FR" dirty="0"/>
            </a:br>
            <a:r>
              <a:rPr lang="fr-FR" dirty="0"/>
              <a:t>Titre intermédiaire</a:t>
            </a:r>
            <a:br>
              <a:rPr lang="fr-FR" dirty="0"/>
            </a:br>
            <a:r>
              <a:rPr lang="fr-FR" dirty="0"/>
              <a:t>Titre intermédiaire</a:t>
            </a:r>
          </a:p>
        </p:txBody>
      </p:sp>
    </p:spTree>
    <p:extLst>
      <p:ext uri="{BB962C8B-B14F-4D97-AF65-F5344CB8AC3E}">
        <p14:creationId xmlns:p14="http://schemas.microsoft.com/office/powerpoint/2010/main" val="110444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contenu+bulle">
    <p:spTree>
      <p:nvGrpSpPr>
        <p:cNvPr id="1" name=""/>
        <p:cNvGrpSpPr/>
        <p:nvPr/>
      </p:nvGrpSpPr>
      <p:grpSpPr>
        <a:xfrm>
          <a:off x="0" y="0"/>
          <a:ext cx="0" cy="0"/>
          <a:chOff x="0" y="0"/>
          <a:chExt cx="0" cy="0"/>
        </a:xfrm>
      </p:grpSpPr>
      <p:sp>
        <p:nvSpPr>
          <p:cNvPr id="8" name="Espace réservé pour une image  20"/>
          <p:cNvSpPr>
            <a:spLocks noGrp="1"/>
          </p:cNvSpPr>
          <p:nvPr>
            <p:ph type="pic" sz="quarter" idx="12" hasCustomPrompt="1"/>
          </p:nvPr>
        </p:nvSpPr>
        <p:spPr>
          <a:xfrm>
            <a:off x="8428511" y="673396"/>
            <a:ext cx="5971702" cy="6525918"/>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241" h="6469681">
                <a:moveTo>
                  <a:pt x="4020543" y="0"/>
                </a:moveTo>
                <a:cubicBezTo>
                  <a:pt x="4645055" y="0"/>
                  <a:pt x="5236309" y="142388"/>
                  <a:pt x="5763615" y="396469"/>
                </a:cubicBezTo>
                <a:lnTo>
                  <a:pt x="5920241" y="479099"/>
                </a:lnTo>
                <a:lnTo>
                  <a:pt x="5920241" y="6469681"/>
                </a:lnTo>
                <a:lnTo>
                  <a:pt x="837111" y="6469681"/>
                </a:lnTo>
                <a:lnTo>
                  <a:pt x="686645" y="6268468"/>
                </a:lnTo>
                <a:cubicBezTo>
                  <a:pt x="253133" y="5626786"/>
                  <a:pt x="0" y="4853225"/>
                  <a:pt x="0" y="4020544"/>
                </a:cubicBezTo>
                <a:cubicBezTo>
                  <a:pt x="0" y="1800059"/>
                  <a:pt x="1800059" y="0"/>
                  <a:pt x="4020543" y="0"/>
                </a:cubicBezTo>
                <a:close/>
              </a:path>
            </a:pathLst>
          </a:custGeom>
          <a:pattFill prst="dkUpDiag">
            <a:fgClr>
              <a:schemeClr val="bg1">
                <a:lumMod val="85000"/>
              </a:schemeClr>
            </a:fgClr>
            <a:bgClr>
              <a:schemeClr val="bg1"/>
            </a:bgClr>
          </a:pattFill>
        </p:spPr>
        <p:txBody>
          <a:bodyPr wrap="square" lIns="900000" anchor="ctr">
            <a:noAutofit/>
          </a:bodyPr>
          <a:lstStyle>
            <a:lvl1pPr marL="0" indent="0" algn="ctr">
              <a:buNone/>
              <a:defRPr b="0" i="0" baseline="0">
                <a:solidFill>
                  <a:schemeClr val="tx1"/>
                </a:solidFill>
                <a:latin typeface="Roboto Courant" charset="0"/>
              </a:defRPr>
            </a:lvl1pPr>
          </a:lstStyle>
          <a:p>
            <a:r>
              <a:rPr lang="fr-FR" dirty="0"/>
              <a:t>Insérer une photo   </a:t>
            </a:r>
          </a:p>
          <a:p>
            <a:endParaRPr lang="fr-FR" dirty="0"/>
          </a:p>
          <a:p>
            <a:endParaRPr lang="fr-FR" dirty="0"/>
          </a:p>
        </p:txBody>
      </p:sp>
      <p:sp>
        <p:nvSpPr>
          <p:cNvPr id="9" name="Espace réservé du contenu 8"/>
          <p:cNvSpPr>
            <a:spLocks noGrp="1"/>
          </p:cNvSpPr>
          <p:nvPr>
            <p:ph sz="quarter" idx="13"/>
          </p:nvPr>
        </p:nvSpPr>
        <p:spPr>
          <a:xfrm>
            <a:off x="533168" y="1799999"/>
            <a:ext cx="7448550" cy="4859563"/>
          </a:xfrm>
          <a:prstGeom prst="rect">
            <a:avLst/>
          </a:prstGeom>
        </p:spPr>
        <p:txBody>
          <a:bodyPr/>
          <a:lstStyle>
            <a:lvl1pPr marL="0" indent="0">
              <a:lnSpc>
                <a:spcPct val="120000"/>
              </a:lnSpc>
              <a:spcBef>
                <a:spcPts val="0"/>
              </a:spcBef>
              <a:spcAft>
                <a:spcPts val="600"/>
              </a:spcAft>
              <a:buNone/>
              <a:defRPr sz="1800"/>
            </a:lvl1pPr>
            <a:lvl2pPr marL="479969" indent="0">
              <a:buNone/>
              <a:defRPr sz="1800"/>
            </a:lvl2pPr>
            <a:lvl3pPr marL="959937" indent="0">
              <a:buNone/>
              <a:defRPr sz="1800"/>
            </a:lvl3pPr>
            <a:lvl4pPr marL="1439906" indent="0">
              <a:buNone/>
              <a:defRPr sz="1800"/>
            </a:lvl4pPr>
            <a:lvl5pPr marL="1919875" indent="0">
              <a:buNone/>
              <a:defRPr sz="1800"/>
            </a:lvl5pPr>
          </a:lstStyle>
          <a:p>
            <a:pPr lvl="0"/>
            <a:r>
              <a:rPr lang="fr-FR"/>
              <a:t>Cliquez pour modifier les styles du texte du masque</a:t>
            </a:r>
          </a:p>
        </p:txBody>
      </p:sp>
      <p:sp>
        <p:nvSpPr>
          <p:cNvPr id="12" name="Titre 11"/>
          <p:cNvSpPr>
            <a:spLocks noGrp="1"/>
          </p:cNvSpPr>
          <p:nvPr>
            <p:ph type="title"/>
          </p:nvPr>
        </p:nvSpPr>
        <p:spPr>
          <a:xfrm>
            <a:off x="533169" y="539750"/>
            <a:ext cx="8906002" cy="1161034"/>
          </a:xfrm>
          <a:prstGeom prst="rect">
            <a:avLst/>
          </a:prstGeom>
        </p:spPr>
        <p:txBody>
          <a:bodyPr/>
          <a:lstStyle/>
          <a:p>
            <a:r>
              <a:rPr lang="fr-FR"/>
              <a:t>Modifiez le style du titre</a:t>
            </a:r>
            <a:endParaRPr lang="fr-FR" dirty="0"/>
          </a:p>
        </p:txBody>
      </p:sp>
    </p:spTree>
  </p:cSld>
  <p:clrMapOvr>
    <a:masterClrMapping/>
  </p:clrMapOvr>
  <p:extLst>
    <p:ext uri="{DCECCB84-F9BA-43D5-87BE-67443E8EF086}">
      <p15:sldGuideLst xmlns:p15="http://schemas.microsoft.com/office/powerpoint/2012/main">
        <p15:guide id="1" orient="horz" pos="4195" userDrawn="1">
          <p15:clr>
            <a:srgbClr val="FBAE40"/>
          </p15:clr>
        </p15:guide>
        <p15:guide id="2" pos="45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contenu2col+bulle">
    <p:spTree>
      <p:nvGrpSpPr>
        <p:cNvPr id="1" name=""/>
        <p:cNvGrpSpPr/>
        <p:nvPr/>
      </p:nvGrpSpPr>
      <p:grpSpPr>
        <a:xfrm>
          <a:off x="0" y="0"/>
          <a:ext cx="0" cy="0"/>
          <a:chOff x="0" y="0"/>
          <a:chExt cx="0" cy="0"/>
        </a:xfrm>
      </p:grpSpPr>
      <p:sp>
        <p:nvSpPr>
          <p:cNvPr id="4" name="Espace réservé du texte 18">
            <a:extLst>
              <a:ext uri="{FF2B5EF4-FFF2-40B4-BE49-F238E27FC236}">
                <a16:creationId xmlns:a16="http://schemas.microsoft.com/office/drawing/2014/main" id="{80494784-E07F-4E9E-941E-43AEB2F5F20B}"/>
              </a:ext>
            </a:extLst>
          </p:cNvPr>
          <p:cNvSpPr>
            <a:spLocks noGrp="1"/>
          </p:cNvSpPr>
          <p:nvPr>
            <p:ph type="body" sz="quarter" idx="20"/>
          </p:nvPr>
        </p:nvSpPr>
        <p:spPr>
          <a:xfrm>
            <a:off x="539999" y="1800000"/>
            <a:ext cx="3420000" cy="4859563"/>
          </a:xfrm>
          <a:prstGeom prst="rect">
            <a:avLst/>
          </a:prstGeom>
        </p:spPr>
        <p:txBody>
          <a:bodyPr vert="horz" lIns="90000" tIns="90000" rIns="90000" bIns="90000" rtlCol="0">
            <a:noAutofit/>
          </a:bodyPr>
          <a:lstStyle>
            <a:lvl1pPr marL="0" indent="0">
              <a:lnSpc>
                <a:spcPct val="120000"/>
              </a:lnSpc>
              <a:spcBef>
                <a:spcPts val="600"/>
              </a:spcBef>
              <a:spcAft>
                <a:spcPts val="0"/>
              </a:spcAft>
              <a:buNone/>
              <a:defRPr lang="en-US" sz="1800" dirty="0" smtClean="0">
                <a:latin typeface="+mn-lt"/>
                <a:cs typeface="Arial" panose="020B0604020202020204" pitchFamily="34" charset="0"/>
              </a:defRPr>
            </a:lvl1pPr>
          </a:lstStyle>
          <a:p>
            <a:pPr lvl="0" rtl="0">
              <a:spcBef>
                <a:spcPts val="1200"/>
              </a:spcBef>
              <a:spcAft>
                <a:spcPts val="1200"/>
              </a:spcAft>
            </a:pPr>
            <a:r>
              <a:rPr lang="fr-FR" noProof="0"/>
              <a:t>Cliquez pour modifier les styles du texte du masque</a:t>
            </a:r>
          </a:p>
        </p:txBody>
      </p:sp>
      <p:sp>
        <p:nvSpPr>
          <p:cNvPr id="5" name="Espace réservé du texte 18">
            <a:extLst>
              <a:ext uri="{FF2B5EF4-FFF2-40B4-BE49-F238E27FC236}">
                <a16:creationId xmlns:a16="http://schemas.microsoft.com/office/drawing/2014/main" id="{39D8D742-FDDB-4DD7-B481-22264BEA4513}"/>
              </a:ext>
            </a:extLst>
          </p:cNvPr>
          <p:cNvSpPr>
            <a:spLocks noGrp="1"/>
          </p:cNvSpPr>
          <p:nvPr>
            <p:ph type="body" sz="quarter" idx="16"/>
          </p:nvPr>
        </p:nvSpPr>
        <p:spPr>
          <a:xfrm>
            <a:off x="4397545" y="1800000"/>
            <a:ext cx="3420000" cy="4859563"/>
          </a:xfrm>
          <a:prstGeom prst="rect">
            <a:avLst/>
          </a:prstGeom>
        </p:spPr>
        <p:txBody>
          <a:bodyPr vert="horz" lIns="90000" tIns="90000" rIns="90000" bIns="90000" rtlCol="0">
            <a:noAutofit/>
          </a:bodyPr>
          <a:lstStyle>
            <a:lvl1pPr marL="0" indent="0" rtl="0">
              <a:lnSpc>
                <a:spcPct val="120000"/>
              </a:lnSpc>
              <a:spcBef>
                <a:spcPts val="1200"/>
              </a:spcBef>
              <a:spcAft>
                <a:spcPts val="0"/>
              </a:spcAft>
              <a:buNone/>
              <a:defRPr lang="en-US" sz="1800" dirty="0" smtClean="0">
                <a:latin typeface="+mn-lt"/>
                <a:cs typeface="Arial" panose="020B0604020202020204" pitchFamily="34" charset="0"/>
              </a:defRPr>
            </a:lvl1pPr>
          </a:lstStyle>
          <a:p>
            <a:pPr lvl="0" rtl="0">
              <a:spcBef>
                <a:spcPts val="1200"/>
              </a:spcBef>
              <a:spcAft>
                <a:spcPts val="1200"/>
              </a:spcAft>
            </a:pPr>
            <a:r>
              <a:rPr lang="fr-FR" noProof="0"/>
              <a:t>Cliquez pour modifier les styles du texte du masque</a:t>
            </a:r>
          </a:p>
        </p:txBody>
      </p:sp>
      <p:sp>
        <p:nvSpPr>
          <p:cNvPr id="6" name="Espace réservé pour une image  20"/>
          <p:cNvSpPr>
            <a:spLocks noGrp="1"/>
          </p:cNvSpPr>
          <p:nvPr>
            <p:ph type="pic" sz="quarter" idx="11" hasCustomPrompt="1"/>
          </p:nvPr>
        </p:nvSpPr>
        <p:spPr>
          <a:xfrm>
            <a:off x="8435093" y="673396"/>
            <a:ext cx="5971702" cy="6525918"/>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241" h="6469681">
                <a:moveTo>
                  <a:pt x="4020543" y="0"/>
                </a:moveTo>
                <a:cubicBezTo>
                  <a:pt x="4645055" y="0"/>
                  <a:pt x="5236309" y="142388"/>
                  <a:pt x="5763615" y="396469"/>
                </a:cubicBezTo>
                <a:lnTo>
                  <a:pt x="5920241" y="479099"/>
                </a:lnTo>
                <a:lnTo>
                  <a:pt x="5920241" y="6469681"/>
                </a:lnTo>
                <a:lnTo>
                  <a:pt x="837111" y="6469681"/>
                </a:lnTo>
                <a:lnTo>
                  <a:pt x="686645" y="6268468"/>
                </a:lnTo>
                <a:cubicBezTo>
                  <a:pt x="253133" y="5626786"/>
                  <a:pt x="0" y="4853225"/>
                  <a:pt x="0" y="4020544"/>
                </a:cubicBezTo>
                <a:cubicBezTo>
                  <a:pt x="0" y="1800059"/>
                  <a:pt x="1800059" y="0"/>
                  <a:pt x="4020543" y="0"/>
                </a:cubicBezTo>
                <a:close/>
              </a:path>
            </a:pathLst>
          </a:custGeom>
          <a:pattFill prst="dkUpDiag">
            <a:fgClr>
              <a:schemeClr val="bg1">
                <a:lumMod val="85000"/>
              </a:schemeClr>
            </a:fgClr>
            <a:bgClr>
              <a:schemeClr val="bg1"/>
            </a:bgClr>
          </a:pattFill>
        </p:spPr>
        <p:txBody>
          <a:bodyPr wrap="square" lIns="900000" anchor="ctr">
            <a:noAutofit/>
          </a:bodyPr>
          <a:lstStyle>
            <a:lvl1pPr marL="0" indent="0" algn="ctr">
              <a:buNone/>
              <a:defRPr b="0" i="0" baseline="0">
                <a:solidFill>
                  <a:schemeClr val="tx1"/>
                </a:solidFill>
                <a:latin typeface="Roboto Courant" charset="0"/>
              </a:defRPr>
            </a:lvl1pPr>
          </a:lstStyle>
          <a:p>
            <a:r>
              <a:rPr lang="fr-FR" dirty="0"/>
              <a:t>Insérer une photo   </a:t>
            </a:r>
          </a:p>
          <a:p>
            <a:endParaRPr lang="fr-FR" dirty="0"/>
          </a:p>
          <a:p>
            <a:endParaRPr lang="fr-FR" dirty="0"/>
          </a:p>
        </p:txBody>
      </p:sp>
      <p:sp>
        <p:nvSpPr>
          <p:cNvPr id="7" name="Titre 6"/>
          <p:cNvSpPr>
            <a:spLocks noGrp="1"/>
          </p:cNvSpPr>
          <p:nvPr>
            <p:ph type="title" hasCustomPrompt="1"/>
          </p:nvPr>
        </p:nvSpPr>
        <p:spPr>
          <a:xfrm>
            <a:off x="539999" y="540000"/>
            <a:ext cx="7277546" cy="1156065"/>
          </a:xfrm>
          <a:prstGeom prst="rect">
            <a:avLst/>
          </a:prstGeom>
        </p:spPr>
        <p:txBody>
          <a:bodyPr/>
          <a:lstStyle>
            <a:lvl1pPr>
              <a:lnSpc>
                <a:spcPct val="110000"/>
              </a:lnSpc>
              <a:defRPr sz="3200" b="0" i="0">
                <a:solidFill>
                  <a:srgbClr val="00788A"/>
                </a:solidFill>
                <a:latin typeface="Montserrat Medium" charset="0"/>
                <a:ea typeface="Montserrat Medium" charset="0"/>
                <a:cs typeface="Montserrat Medium" charset="0"/>
              </a:defRPr>
            </a:lvl1pPr>
          </a:lstStyle>
          <a:p>
            <a:r>
              <a:rPr lang="fr-FR" dirty="0"/>
              <a:t>Cliquez et modifiez </a:t>
            </a:r>
            <a:br>
              <a:rPr lang="fr-FR" dirty="0"/>
            </a:br>
            <a:r>
              <a:rPr lang="fr-FR" dirty="0"/>
              <a:t>le titre</a:t>
            </a:r>
          </a:p>
        </p:txBody>
      </p:sp>
    </p:spTree>
    <p:extLst>
      <p:ext uri="{BB962C8B-B14F-4D97-AF65-F5344CB8AC3E}">
        <p14:creationId xmlns:p14="http://schemas.microsoft.com/office/powerpoint/2010/main" val="1559514043"/>
      </p:ext>
    </p:extLst>
  </p:cSld>
  <p:clrMapOvr>
    <a:masterClrMapping/>
  </p:clrMapOvr>
  <p:extLst>
    <p:ext uri="{DCECCB84-F9BA-43D5-87BE-67443E8EF086}">
      <p15:sldGuideLst xmlns:p15="http://schemas.microsoft.com/office/powerpoint/2012/main">
        <p15:guide id="1" orient="horz" pos="4195" userDrawn="1">
          <p15:clr>
            <a:srgbClr val="FBAE40"/>
          </p15:clr>
        </p15:guide>
        <p15:guide id="2" pos="340" userDrawn="1">
          <p15:clr>
            <a:srgbClr val="FBAE40"/>
          </p15:clr>
        </p15:guide>
        <p15:guide id="3" pos="4536" userDrawn="1">
          <p15:clr>
            <a:srgbClr val="FBAE40"/>
          </p15:clr>
        </p15:guide>
        <p15:guide id="4" pos="8731" userDrawn="1">
          <p15:clr>
            <a:srgbClr val="FBAE40"/>
          </p15:clr>
        </p15:guide>
        <p15:guide id="5" orient="horz" pos="3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contenu3col">
    <p:spTree>
      <p:nvGrpSpPr>
        <p:cNvPr id="1" name=""/>
        <p:cNvGrpSpPr/>
        <p:nvPr/>
      </p:nvGrpSpPr>
      <p:grpSpPr>
        <a:xfrm>
          <a:off x="0" y="0"/>
          <a:ext cx="0" cy="0"/>
          <a:chOff x="0" y="0"/>
          <a:chExt cx="0" cy="0"/>
        </a:xfrm>
      </p:grpSpPr>
      <p:sp>
        <p:nvSpPr>
          <p:cNvPr id="6" name="Espace réservé pour une image  20"/>
          <p:cNvSpPr txBox="1">
            <a:spLocks/>
          </p:cNvSpPr>
          <p:nvPr userDrawn="1"/>
        </p:nvSpPr>
        <p:spPr>
          <a:xfrm>
            <a:off x="8435092" y="673395"/>
            <a:ext cx="6213237" cy="6677663"/>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50639"/>
              <a:gd name="connsiteY0" fmla="*/ 0 h 6469681"/>
              <a:gd name="connsiteX1" fmla="*/ 5763615 w 5950639"/>
              <a:gd name="connsiteY1" fmla="*/ 396469 h 6469681"/>
              <a:gd name="connsiteX2" fmla="*/ 5920241 w 5950639"/>
              <a:gd name="connsiteY2" fmla="*/ 479099 h 6469681"/>
              <a:gd name="connsiteX3" fmla="*/ 5920241 w 5950639"/>
              <a:gd name="connsiteY3" fmla="*/ 6469681 h 6469681"/>
              <a:gd name="connsiteX4" fmla="*/ 837111 w 5950639"/>
              <a:gd name="connsiteY4" fmla="*/ 6469681 h 6469681"/>
              <a:gd name="connsiteX5" fmla="*/ 686645 w 5950639"/>
              <a:gd name="connsiteY5" fmla="*/ 6268468 h 6469681"/>
              <a:gd name="connsiteX6" fmla="*/ 0 w 5950639"/>
              <a:gd name="connsiteY6" fmla="*/ 4020544 h 6469681"/>
              <a:gd name="connsiteX7" fmla="*/ 4020543 w 5950639"/>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4232137 w 5920241"/>
              <a:gd name="connsiteY3" fmla="*/ 5561613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837111 w 5920241"/>
              <a:gd name="connsiteY3" fmla="*/ 6469681 h 6469681"/>
              <a:gd name="connsiteX4" fmla="*/ 686645 w 5920241"/>
              <a:gd name="connsiteY4" fmla="*/ 6268468 h 6469681"/>
              <a:gd name="connsiteX5" fmla="*/ 0 w 5920241"/>
              <a:gd name="connsiteY5" fmla="*/ 4020544 h 6469681"/>
              <a:gd name="connsiteX6" fmla="*/ 4020543 w 5920241"/>
              <a:gd name="connsiteY6" fmla="*/ 0 h 6469681"/>
              <a:gd name="connsiteX0" fmla="*/ 837111 w 5920241"/>
              <a:gd name="connsiteY0" fmla="*/ 6469681 h 6558273"/>
              <a:gd name="connsiteX1" fmla="*/ 686645 w 5920241"/>
              <a:gd name="connsiteY1" fmla="*/ 6268468 h 6558273"/>
              <a:gd name="connsiteX2" fmla="*/ 0 w 5920241"/>
              <a:gd name="connsiteY2" fmla="*/ 4020544 h 6558273"/>
              <a:gd name="connsiteX3" fmla="*/ 4020543 w 5920241"/>
              <a:gd name="connsiteY3" fmla="*/ 0 h 6558273"/>
              <a:gd name="connsiteX4" fmla="*/ 5763615 w 5920241"/>
              <a:gd name="connsiteY4" fmla="*/ 396469 h 6558273"/>
              <a:gd name="connsiteX5" fmla="*/ 5920241 w 5920241"/>
              <a:gd name="connsiteY5" fmla="*/ 479099 h 6558273"/>
              <a:gd name="connsiteX6" fmla="*/ 924239 w 5920241"/>
              <a:gd name="connsiteY6" fmla="*/ 6558273 h 6558273"/>
              <a:gd name="connsiteX0" fmla="*/ 837111 w 5920241"/>
              <a:gd name="connsiteY0" fmla="*/ 6469681 h 6591495"/>
              <a:gd name="connsiteX1" fmla="*/ 686645 w 5920241"/>
              <a:gd name="connsiteY1" fmla="*/ 6268468 h 6591495"/>
              <a:gd name="connsiteX2" fmla="*/ 0 w 5920241"/>
              <a:gd name="connsiteY2" fmla="*/ 4020544 h 6591495"/>
              <a:gd name="connsiteX3" fmla="*/ 4020543 w 5920241"/>
              <a:gd name="connsiteY3" fmla="*/ 0 h 6591495"/>
              <a:gd name="connsiteX4" fmla="*/ 5763615 w 5920241"/>
              <a:gd name="connsiteY4" fmla="*/ 396469 h 6591495"/>
              <a:gd name="connsiteX5" fmla="*/ 5920241 w 5920241"/>
              <a:gd name="connsiteY5" fmla="*/ 479099 h 6591495"/>
              <a:gd name="connsiteX6" fmla="*/ 2013339 w 5920241"/>
              <a:gd name="connsiteY6" fmla="*/ 6591495 h 6591495"/>
              <a:gd name="connsiteX0" fmla="*/ 837111 w 5920241"/>
              <a:gd name="connsiteY0" fmla="*/ 6469681 h 6469681"/>
              <a:gd name="connsiteX1" fmla="*/ 686645 w 5920241"/>
              <a:gd name="connsiteY1" fmla="*/ 6268468 h 6469681"/>
              <a:gd name="connsiteX2" fmla="*/ 0 w 5920241"/>
              <a:gd name="connsiteY2" fmla="*/ 4020544 h 6469681"/>
              <a:gd name="connsiteX3" fmla="*/ 4020543 w 5920241"/>
              <a:gd name="connsiteY3" fmla="*/ 0 h 6469681"/>
              <a:gd name="connsiteX4" fmla="*/ 5763615 w 5920241"/>
              <a:gd name="connsiteY4" fmla="*/ 396469 h 6469681"/>
              <a:gd name="connsiteX5" fmla="*/ 5920241 w 5920241"/>
              <a:gd name="connsiteY5" fmla="*/ 479099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41" h="6469681">
                <a:moveTo>
                  <a:pt x="837111" y="6469681"/>
                </a:moveTo>
                <a:lnTo>
                  <a:pt x="686645" y="6268468"/>
                </a:lnTo>
                <a:cubicBezTo>
                  <a:pt x="253133" y="5626786"/>
                  <a:pt x="0" y="4853225"/>
                  <a:pt x="0" y="4020544"/>
                </a:cubicBezTo>
                <a:cubicBezTo>
                  <a:pt x="0" y="1800059"/>
                  <a:pt x="1800059" y="0"/>
                  <a:pt x="4020543" y="0"/>
                </a:cubicBezTo>
                <a:cubicBezTo>
                  <a:pt x="4645055" y="0"/>
                  <a:pt x="5236309" y="142388"/>
                  <a:pt x="5763615" y="396469"/>
                </a:cubicBezTo>
                <a:lnTo>
                  <a:pt x="5920241" y="479099"/>
                </a:lnTo>
              </a:path>
            </a:pathLst>
          </a:custGeom>
          <a:noFill/>
          <a:ln w="215900" cmpd="sng">
            <a:solidFill>
              <a:schemeClr val="bg1">
                <a:alpha val="40000"/>
              </a:schemeClr>
            </a:solidFill>
          </a:ln>
        </p:spPr>
        <p:txBody>
          <a:bodyPr wrap="square" lIns="900000" anchor="ctr">
            <a:noAutofit/>
          </a:bodyPr>
          <a:lstStyle>
            <a:lvl1pPr marL="0" indent="0" algn="ctr" defTabSz="959937" rtl="0" eaLnBrk="1" latinLnBrk="0" hangingPunct="1">
              <a:lnSpc>
                <a:spcPct val="90000"/>
              </a:lnSpc>
              <a:spcBef>
                <a:spcPts val="1050"/>
              </a:spcBef>
              <a:buFont typeface="Arial" panose="020B0604020202020204" pitchFamily="34" charset="0"/>
              <a:buNone/>
              <a:defRPr sz="2939" kern="1200" baseline="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fr-FR" b="0" i="0" dirty="0">
              <a:latin typeface="Roboto Courant" charset="0"/>
            </a:endParaRPr>
          </a:p>
          <a:p>
            <a:r>
              <a:rPr lang="fr-FR" b="0" i="0" dirty="0">
                <a:latin typeface="Roboto Courant" charset="0"/>
              </a:rPr>
              <a:t> </a:t>
            </a:r>
          </a:p>
        </p:txBody>
      </p:sp>
      <p:pic>
        <p:nvPicPr>
          <p:cNvPr id="8" name="Image 7"/>
          <p:cNvPicPr>
            <a:picLocks noChangeAspect="1"/>
          </p:cNvPicPr>
          <p:nvPr userDrawn="1"/>
        </p:nvPicPr>
        <p:blipFill>
          <a:blip r:embed="rId2">
            <a:alphaModFix amt="60000"/>
            <a:extLst>
              <a:ext uri="{28A0092B-C50C-407E-A947-70E740481C1C}">
                <a14:useLocalDpi xmlns:a14="http://schemas.microsoft.com/office/drawing/2010/main" val="0"/>
              </a:ext>
            </a:extLst>
          </a:blip>
          <a:srcRect r="13030"/>
          <a:stretch>
            <a:fillRect/>
          </a:stretch>
        </p:blipFill>
        <p:spPr>
          <a:xfrm>
            <a:off x="10081559" y="3450664"/>
            <a:ext cx="4318654" cy="2425700"/>
          </a:xfrm>
          <a:custGeom>
            <a:avLst/>
            <a:gdLst>
              <a:gd name="connsiteX0" fmla="*/ 0 w 4318654"/>
              <a:gd name="connsiteY0" fmla="*/ 0 h 2425700"/>
              <a:gd name="connsiteX1" fmla="*/ 4318654 w 4318654"/>
              <a:gd name="connsiteY1" fmla="*/ 0 h 2425700"/>
              <a:gd name="connsiteX2" fmla="*/ 4318654 w 4318654"/>
              <a:gd name="connsiteY2" fmla="*/ 2425700 h 2425700"/>
              <a:gd name="connsiteX3" fmla="*/ 0 w 4318654"/>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4318654" h="2425700">
                <a:moveTo>
                  <a:pt x="0" y="0"/>
                </a:moveTo>
                <a:lnTo>
                  <a:pt x="4318654" y="0"/>
                </a:lnTo>
                <a:lnTo>
                  <a:pt x="4318654" y="2425700"/>
                </a:lnTo>
                <a:lnTo>
                  <a:pt x="0" y="2425700"/>
                </a:lnTo>
                <a:close/>
              </a:path>
            </a:pathLst>
          </a:custGeom>
        </p:spPr>
      </p:pic>
      <p:sp>
        <p:nvSpPr>
          <p:cNvPr id="10" name="Espace réservé du texte 18">
            <a:extLst>
              <a:ext uri="{FF2B5EF4-FFF2-40B4-BE49-F238E27FC236}">
                <a16:creationId xmlns:a16="http://schemas.microsoft.com/office/drawing/2014/main" id="{80494784-E07F-4E9E-941E-43AEB2F5F20B}"/>
              </a:ext>
            </a:extLst>
          </p:cNvPr>
          <p:cNvSpPr>
            <a:spLocks noGrp="1"/>
          </p:cNvSpPr>
          <p:nvPr>
            <p:ph type="body" sz="quarter" idx="20"/>
          </p:nvPr>
        </p:nvSpPr>
        <p:spPr>
          <a:xfrm>
            <a:off x="540000" y="1440000"/>
            <a:ext cx="4140000" cy="5219563"/>
          </a:xfrm>
          <a:prstGeom prst="rect">
            <a:avLst/>
          </a:prstGeom>
        </p:spPr>
        <p:txBody>
          <a:bodyPr vert="horz" lIns="90000" tIns="90000" rIns="90000" bIns="90000" rtlCol="0">
            <a:noAutofit/>
          </a:bodyPr>
          <a:lstStyle>
            <a:lvl1pPr marL="0" indent="0">
              <a:lnSpc>
                <a:spcPct val="120000"/>
              </a:lnSpc>
              <a:spcBef>
                <a:spcPts val="0"/>
              </a:spcBef>
              <a:spcAft>
                <a:spcPts val="600"/>
              </a:spcAft>
              <a:buNone/>
              <a:defRPr lang="en-US" sz="1800" dirty="0" smtClean="0">
                <a:latin typeface="+mn-lt"/>
                <a:cs typeface="Arial" panose="020B0604020202020204" pitchFamily="34" charset="0"/>
              </a:defRPr>
            </a:lvl1pPr>
          </a:lstStyle>
          <a:p>
            <a:pPr lvl="0" rtl="0">
              <a:spcBef>
                <a:spcPts val="1200"/>
              </a:spcBef>
              <a:spcAft>
                <a:spcPts val="1200"/>
              </a:spcAft>
            </a:pPr>
            <a:r>
              <a:rPr lang="fr-FR" noProof="0"/>
              <a:t>Cliquez pour modifier les styles du texte du masque</a:t>
            </a:r>
          </a:p>
        </p:txBody>
      </p:sp>
      <p:sp>
        <p:nvSpPr>
          <p:cNvPr id="11" name="Espace réservé du texte 18">
            <a:extLst>
              <a:ext uri="{FF2B5EF4-FFF2-40B4-BE49-F238E27FC236}">
                <a16:creationId xmlns:a16="http://schemas.microsoft.com/office/drawing/2014/main" id="{39D8D742-FDDB-4DD7-B481-22264BEA4513}"/>
              </a:ext>
            </a:extLst>
          </p:cNvPr>
          <p:cNvSpPr>
            <a:spLocks noGrp="1"/>
          </p:cNvSpPr>
          <p:nvPr>
            <p:ph type="body" sz="quarter" idx="16"/>
          </p:nvPr>
        </p:nvSpPr>
        <p:spPr>
          <a:xfrm>
            <a:off x="5129313" y="1440000"/>
            <a:ext cx="4140000" cy="5219563"/>
          </a:xfrm>
          <a:prstGeom prst="rect">
            <a:avLst/>
          </a:prstGeom>
        </p:spPr>
        <p:txBody>
          <a:bodyPr vert="horz" lIns="90000" tIns="90000" rIns="90000" bIns="90000" rtlCol="0">
            <a:noAutofit/>
          </a:bodyPr>
          <a:lstStyle>
            <a:lvl1pPr marL="0" indent="0" rtl="0">
              <a:lnSpc>
                <a:spcPct val="120000"/>
              </a:lnSpc>
              <a:spcBef>
                <a:spcPts val="0"/>
              </a:spcBef>
              <a:spcAft>
                <a:spcPts val="600"/>
              </a:spcAft>
              <a:buNone/>
              <a:defRPr lang="en-US" sz="1800" dirty="0" smtClean="0">
                <a:latin typeface="+mn-lt"/>
                <a:cs typeface="Arial" panose="020B0604020202020204" pitchFamily="34" charset="0"/>
              </a:defRPr>
            </a:lvl1pPr>
          </a:lstStyle>
          <a:p>
            <a:pPr lvl="0" rtl="0">
              <a:spcBef>
                <a:spcPts val="1200"/>
              </a:spcBef>
              <a:spcAft>
                <a:spcPts val="1200"/>
              </a:spcAft>
            </a:pPr>
            <a:r>
              <a:rPr lang="fr-FR" noProof="0"/>
              <a:t>Cliquez pour modifier les styles du texte du masque</a:t>
            </a:r>
          </a:p>
        </p:txBody>
      </p:sp>
      <p:sp>
        <p:nvSpPr>
          <p:cNvPr id="12" name="Titre 6"/>
          <p:cNvSpPr>
            <a:spLocks noGrp="1"/>
          </p:cNvSpPr>
          <p:nvPr>
            <p:ph type="title"/>
          </p:nvPr>
        </p:nvSpPr>
        <p:spPr>
          <a:xfrm>
            <a:off x="539998" y="540001"/>
            <a:ext cx="13320000" cy="737370"/>
          </a:xfrm>
          <a:prstGeom prst="rect">
            <a:avLst/>
          </a:prstGeom>
        </p:spPr>
        <p:txBody>
          <a:bodyPr/>
          <a:lstStyle>
            <a:lvl1pPr>
              <a:lnSpc>
                <a:spcPct val="110000"/>
              </a:lnSpc>
              <a:defRPr sz="3200" b="0" i="0">
                <a:solidFill>
                  <a:srgbClr val="00788A"/>
                </a:solidFill>
                <a:latin typeface="Montserrat Medium" charset="0"/>
                <a:ea typeface="Montserrat Medium" charset="0"/>
                <a:cs typeface="Montserrat Medium" charset="0"/>
              </a:defRPr>
            </a:lvl1pPr>
          </a:lstStyle>
          <a:p>
            <a:r>
              <a:rPr lang="fr-FR"/>
              <a:t>Modifiez le style du titre</a:t>
            </a:r>
            <a:endParaRPr lang="fr-FR" dirty="0"/>
          </a:p>
        </p:txBody>
      </p:sp>
      <p:sp>
        <p:nvSpPr>
          <p:cNvPr id="13" name="Espace réservé du texte 18">
            <a:extLst>
              <a:ext uri="{FF2B5EF4-FFF2-40B4-BE49-F238E27FC236}">
                <a16:creationId xmlns:a16="http://schemas.microsoft.com/office/drawing/2014/main" id="{39D8D742-FDDB-4DD7-B481-22264BEA4513}"/>
              </a:ext>
            </a:extLst>
          </p:cNvPr>
          <p:cNvSpPr>
            <a:spLocks noGrp="1"/>
          </p:cNvSpPr>
          <p:nvPr>
            <p:ph type="body" sz="quarter" idx="21"/>
          </p:nvPr>
        </p:nvSpPr>
        <p:spPr>
          <a:xfrm>
            <a:off x="9719998" y="1440000"/>
            <a:ext cx="4140000" cy="5219563"/>
          </a:xfrm>
          <a:prstGeom prst="rect">
            <a:avLst/>
          </a:prstGeom>
        </p:spPr>
        <p:txBody>
          <a:bodyPr vert="horz" lIns="90000" tIns="90000" rIns="90000" bIns="90000" rtlCol="0">
            <a:noAutofit/>
          </a:bodyPr>
          <a:lstStyle>
            <a:lvl1pPr marL="0" indent="0" rtl="0">
              <a:lnSpc>
                <a:spcPct val="120000"/>
              </a:lnSpc>
              <a:spcBef>
                <a:spcPts val="0"/>
              </a:spcBef>
              <a:spcAft>
                <a:spcPts val="600"/>
              </a:spcAft>
              <a:buNone/>
              <a:defRPr lang="en-US" sz="1800" dirty="0" smtClean="0">
                <a:latin typeface="+mn-lt"/>
                <a:cs typeface="Arial" panose="020B0604020202020204" pitchFamily="34" charset="0"/>
              </a:defRPr>
            </a:lvl1pPr>
          </a:lstStyle>
          <a:p>
            <a:pPr lvl="0" rtl="0">
              <a:spcBef>
                <a:spcPts val="1200"/>
              </a:spcBef>
              <a:spcAft>
                <a:spcPts val="1200"/>
              </a:spcAft>
            </a:pPr>
            <a:r>
              <a:rPr lang="fr-FR" noProof="0"/>
              <a:t>Cliquez pour modifier les styles du texte du masque</a:t>
            </a:r>
          </a:p>
        </p:txBody>
      </p:sp>
    </p:spTree>
    <p:extLst>
      <p:ext uri="{BB962C8B-B14F-4D97-AF65-F5344CB8AC3E}">
        <p14:creationId xmlns:p14="http://schemas.microsoft.com/office/powerpoint/2010/main" val="2068940671"/>
      </p:ext>
    </p:extLst>
  </p:cSld>
  <p:clrMapOvr>
    <a:masterClrMapping/>
  </p:clrMapOvr>
  <p:extLst>
    <p:ext uri="{DCECCB84-F9BA-43D5-87BE-67443E8EF086}">
      <p15:sldGuideLst xmlns:p15="http://schemas.microsoft.com/office/powerpoint/2012/main">
        <p15:guide id="1" orient="horz" pos="4195" userDrawn="1">
          <p15:clr>
            <a:srgbClr val="FBAE40"/>
          </p15:clr>
        </p15:guide>
        <p15:guide id="2" pos="453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contenu2col-1large">
    <p:spTree>
      <p:nvGrpSpPr>
        <p:cNvPr id="1" name=""/>
        <p:cNvGrpSpPr/>
        <p:nvPr/>
      </p:nvGrpSpPr>
      <p:grpSpPr>
        <a:xfrm>
          <a:off x="0" y="0"/>
          <a:ext cx="0" cy="0"/>
          <a:chOff x="0" y="0"/>
          <a:chExt cx="0" cy="0"/>
        </a:xfrm>
      </p:grpSpPr>
      <p:sp>
        <p:nvSpPr>
          <p:cNvPr id="3" name="Espace réservé pour une image  20"/>
          <p:cNvSpPr txBox="1">
            <a:spLocks/>
          </p:cNvSpPr>
          <p:nvPr userDrawn="1"/>
        </p:nvSpPr>
        <p:spPr>
          <a:xfrm>
            <a:off x="8435092" y="673395"/>
            <a:ext cx="6213237" cy="6677663"/>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50639"/>
              <a:gd name="connsiteY0" fmla="*/ 0 h 6469681"/>
              <a:gd name="connsiteX1" fmla="*/ 5763615 w 5950639"/>
              <a:gd name="connsiteY1" fmla="*/ 396469 h 6469681"/>
              <a:gd name="connsiteX2" fmla="*/ 5920241 w 5950639"/>
              <a:gd name="connsiteY2" fmla="*/ 479099 h 6469681"/>
              <a:gd name="connsiteX3" fmla="*/ 5920241 w 5950639"/>
              <a:gd name="connsiteY3" fmla="*/ 6469681 h 6469681"/>
              <a:gd name="connsiteX4" fmla="*/ 837111 w 5950639"/>
              <a:gd name="connsiteY4" fmla="*/ 6469681 h 6469681"/>
              <a:gd name="connsiteX5" fmla="*/ 686645 w 5950639"/>
              <a:gd name="connsiteY5" fmla="*/ 6268468 h 6469681"/>
              <a:gd name="connsiteX6" fmla="*/ 0 w 5950639"/>
              <a:gd name="connsiteY6" fmla="*/ 4020544 h 6469681"/>
              <a:gd name="connsiteX7" fmla="*/ 4020543 w 5950639"/>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4232137 w 5920241"/>
              <a:gd name="connsiteY3" fmla="*/ 5561613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837111 w 5920241"/>
              <a:gd name="connsiteY3" fmla="*/ 6469681 h 6469681"/>
              <a:gd name="connsiteX4" fmla="*/ 686645 w 5920241"/>
              <a:gd name="connsiteY4" fmla="*/ 6268468 h 6469681"/>
              <a:gd name="connsiteX5" fmla="*/ 0 w 5920241"/>
              <a:gd name="connsiteY5" fmla="*/ 4020544 h 6469681"/>
              <a:gd name="connsiteX6" fmla="*/ 4020543 w 5920241"/>
              <a:gd name="connsiteY6" fmla="*/ 0 h 6469681"/>
              <a:gd name="connsiteX0" fmla="*/ 837111 w 5920241"/>
              <a:gd name="connsiteY0" fmla="*/ 6469681 h 6558273"/>
              <a:gd name="connsiteX1" fmla="*/ 686645 w 5920241"/>
              <a:gd name="connsiteY1" fmla="*/ 6268468 h 6558273"/>
              <a:gd name="connsiteX2" fmla="*/ 0 w 5920241"/>
              <a:gd name="connsiteY2" fmla="*/ 4020544 h 6558273"/>
              <a:gd name="connsiteX3" fmla="*/ 4020543 w 5920241"/>
              <a:gd name="connsiteY3" fmla="*/ 0 h 6558273"/>
              <a:gd name="connsiteX4" fmla="*/ 5763615 w 5920241"/>
              <a:gd name="connsiteY4" fmla="*/ 396469 h 6558273"/>
              <a:gd name="connsiteX5" fmla="*/ 5920241 w 5920241"/>
              <a:gd name="connsiteY5" fmla="*/ 479099 h 6558273"/>
              <a:gd name="connsiteX6" fmla="*/ 924239 w 5920241"/>
              <a:gd name="connsiteY6" fmla="*/ 6558273 h 6558273"/>
              <a:gd name="connsiteX0" fmla="*/ 837111 w 5920241"/>
              <a:gd name="connsiteY0" fmla="*/ 6469681 h 6591495"/>
              <a:gd name="connsiteX1" fmla="*/ 686645 w 5920241"/>
              <a:gd name="connsiteY1" fmla="*/ 6268468 h 6591495"/>
              <a:gd name="connsiteX2" fmla="*/ 0 w 5920241"/>
              <a:gd name="connsiteY2" fmla="*/ 4020544 h 6591495"/>
              <a:gd name="connsiteX3" fmla="*/ 4020543 w 5920241"/>
              <a:gd name="connsiteY3" fmla="*/ 0 h 6591495"/>
              <a:gd name="connsiteX4" fmla="*/ 5763615 w 5920241"/>
              <a:gd name="connsiteY4" fmla="*/ 396469 h 6591495"/>
              <a:gd name="connsiteX5" fmla="*/ 5920241 w 5920241"/>
              <a:gd name="connsiteY5" fmla="*/ 479099 h 6591495"/>
              <a:gd name="connsiteX6" fmla="*/ 2013339 w 5920241"/>
              <a:gd name="connsiteY6" fmla="*/ 6591495 h 6591495"/>
              <a:gd name="connsiteX0" fmla="*/ 837111 w 5920241"/>
              <a:gd name="connsiteY0" fmla="*/ 6469681 h 6469681"/>
              <a:gd name="connsiteX1" fmla="*/ 686645 w 5920241"/>
              <a:gd name="connsiteY1" fmla="*/ 6268468 h 6469681"/>
              <a:gd name="connsiteX2" fmla="*/ 0 w 5920241"/>
              <a:gd name="connsiteY2" fmla="*/ 4020544 h 6469681"/>
              <a:gd name="connsiteX3" fmla="*/ 4020543 w 5920241"/>
              <a:gd name="connsiteY3" fmla="*/ 0 h 6469681"/>
              <a:gd name="connsiteX4" fmla="*/ 5763615 w 5920241"/>
              <a:gd name="connsiteY4" fmla="*/ 396469 h 6469681"/>
              <a:gd name="connsiteX5" fmla="*/ 5920241 w 5920241"/>
              <a:gd name="connsiteY5" fmla="*/ 479099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41" h="6469681">
                <a:moveTo>
                  <a:pt x="837111" y="6469681"/>
                </a:moveTo>
                <a:lnTo>
                  <a:pt x="686645" y="6268468"/>
                </a:lnTo>
                <a:cubicBezTo>
                  <a:pt x="253133" y="5626786"/>
                  <a:pt x="0" y="4853225"/>
                  <a:pt x="0" y="4020544"/>
                </a:cubicBezTo>
                <a:cubicBezTo>
                  <a:pt x="0" y="1800059"/>
                  <a:pt x="1800059" y="0"/>
                  <a:pt x="4020543" y="0"/>
                </a:cubicBezTo>
                <a:cubicBezTo>
                  <a:pt x="4645055" y="0"/>
                  <a:pt x="5236309" y="142388"/>
                  <a:pt x="5763615" y="396469"/>
                </a:cubicBezTo>
                <a:lnTo>
                  <a:pt x="5920241" y="479099"/>
                </a:lnTo>
              </a:path>
            </a:pathLst>
          </a:custGeom>
          <a:noFill/>
          <a:ln w="215900" cmpd="sng">
            <a:solidFill>
              <a:schemeClr val="bg1">
                <a:alpha val="40000"/>
              </a:schemeClr>
            </a:solidFill>
          </a:ln>
        </p:spPr>
        <p:txBody>
          <a:bodyPr wrap="square" lIns="900000" anchor="ctr">
            <a:noAutofit/>
          </a:bodyPr>
          <a:lstStyle>
            <a:lvl1pPr marL="0" indent="0" algn="ctr" defTabSz="959937" rtl="0" eaLnBrk="1" latinLnBrk="0" hangingPunct="1">
              <a:lnSpc>
                <a:spcPct val="90000"/>
              </a:lnSpc>
              <a:spcBef>
                <a:spcPts val="1050"/>
              </a:spcBef>
              <a:buFont typeface="Arial" panose="020B0604020202020204" pitchFamily="34" charset="0"/>
              <a:buNone/>
              <a:defRPr sz="2939" kern="1200" baseline="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fr-FR" b="0" i="0" dirty="0">
              <a:latin typeface="Roboto Courant" charset="0"/>
            </a:endParaRPr>
          </a:p>
          <a:p>
            <a:r>
              <a:rPr lang="fr-FR" b="0" i="0" dirty="0">
                <a:latin typeface="Roboto Courant" charset="0"/>
              </a:rPr>
              <a:t> </a:t>
            </a:r>
          </a:p>
        </p:txBody>
      </p:sp>
      <p:pic>
        <p:nvPicPr>
          <p:cNvPr id="4" name="Image 3"/>
          <p:cNvPicPr>
            <a:picLocks noChangeAspect="1"/>
          </p:cNvPicPr>
          <p:nvPr userDrawn="1"/>
        </p:nvPicPr>
        <p:blipFill>
          <a:blip r:embed="rId2">
            <a:alphaModFix amt="60000"/>
            <a:extLst>
              <a:ext uri="{28A0092B-C50C-407E-A947-70E740481C1C}">
                <a14:useLocalDpi xmlns:a14="http://schemas.microsoft.com/office/drawing/2010/main" val="0"/>
              </a:ext>
            </a:extLst>
          </a:blip>
          <a:srcRect r="13030"/>
          <a:stretch>
            <a:fillRect/>
          </a:stretch>
        </p:blipFill>
        <p:spPr>
          <a:xfrm>
            <a:off x="10081559" y="3450664"/>
            <a:ext cx="4318654" cy="2425700"/>
          </a:xfrm>
          <a:custGeom>
            <a:avLst/>
            <a:gdLst>
              <a:gd name="connsiteX0" fmla="*/ 0 w 4318654"/>
              <a:gd name="connsiteY0" fmla="*/ 0 h 2425700"/>
              <a:gd name="connsiteX1" fmla="*/ 4318654 w 4318654"/>
              <a:gd name="connsiteY1" fmla="*/ 0 h 2425700"/>
              <a:gd name="connsiteX2" fmla="*/ 4318654 w 4318654"/>
              <a:gd name="connsiteY2" fmla="*/ 2425700 h 2425700"/>
              <a:gd name="connsiteX3" fmla="*/ 0 w 4318654"/>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4318654" h="2425700">
                <a:moveTo>
                  <a:pt x="0" y="0"/>
                </a:moveTo>
                <a:lnTo>
                  <a:pt x="4318654" y="0"/>
                </a:lnTo>
                <a:lnTo>
                  <a:pt x="4318654" y="2425700"/>
                </a:lnTo>
                <a:lnTo>
                  <a:pt x="0" y="2425700"/>
                </a:lnTo>
                <a:close/>
              </a:path>
            </a:pathLst>
          </a:custGeom>
        </p:spPr>
      </p:pic>
      <p:sp>
        <p:nvSpPr>
          <p:cNvPr id="5" name="Espace réservé du texte 18">
            <a:extLst>
              <a:ext uri="{FF2B5EF4-FFF2-40B4-BE49-F238E27FC236}">
                <a16:creationId xmlns:a16="http://schemas.microsoft.com/office/drawing/2014/main" id="{80494784-E07F-4E9E-941E-43AEB2F5F20B}"/>
              </a:ext>
            </a:extLst>
          </p:cNvPr>
          <p:cNvSpPr>
            <a:spLocks noGrp="1"/>
          </p:cNvSpPr>
          <p:nvPr>
            <p:ph type="body" sz="quarter" idx="20"/>
          </p:nvPr>
        </p:nvSpPr>
        <p:spPr>
          <a:xfrm>
            <a:off x="540000" y="1432738"/>
            <a:ext cx="4138628" cy="5226825"/>
          </a:xfrm>
          <a:prstGeom prst="rect">
            <a:avLst/>
          </a:prstGeom>
        </p:spPr>
        <p:txBody>
          <a:bodyPr vert="horz" lIns="90000" tIns="46800" rIns="90000" bIns="46800" rtlCol="0">
            <a:noAutofit/>
          </a:bodyPr>
          <a:lstStyle>
            <a:lvl1pPr marL="0" indent="0">
              <a:lnSpc>
                <a:spcPct val="120000"/>
              </a:lnSpc>
              <a:spcBef>
                <a:spcPts val="600"/>
              </a:spcBef>
              <a:spcAft>
                <a:spcPts val="0"/>
              </a:spcAft>
              <a:buNone/>
              <a:defRPr lang="en-US" sz="1800" dirty="0" smtClean="0">
                <a:latin typeface="+mn-lt"/>
                <a:cs typeface="Arial" panose="020B0604020202020204" pitchFamily="34" charset="0"/>
              </a:defRPr>
            </a:lvl1pPr>
          </a:lstStyle>
          <a:p>
            <a:pPr lvl="0" rtl="0">
              <a:spcBef>
                <a:spcPts val="1200"/>
              </a:spcBef>
              <a:spcAft>
                <a:spcPts val="1200"/>
              </a:spcAft>
            </a:pPr>
            <a:r>
              <a:rPr lang="fr-FR" noProof="0"/>
              <a:t>Cliquez pour modifier les styles du texte du masque</a:t>
            </a:r>
          </a:p>
        </p:txBody>
      </p:sp>
      <p:sp>
        <p:nvSpPr>
          <p:cNvPr id="10" name="Espace réservé du contenu 9"/>
          <p:cNvSpPr>
            <a:spLocks noGrp="1"/>
          </p:cNvSpPr>
          <p:nvPr>
            <p:ph sz="quarter" idx="22"/>
          </p:nvPr>
        </p:nvSpPr>
        <p:spPr>
          <a:xfrm>
            <a:off x="5046663" y="1441237"/>
            <a:ext cx="8813800" cy="5218326"/>
          </a:xfrm>
          <a:prstGeom prst="rect">
            <a:avLst/>
          </a:prstGeom>
        </p:spPr>
        <p:txBody>
          <a:bodyPr/>
          <a:lstStyle>
            <a:lvl1pPr marL="0" indent="0">
              <a:buNone/>
              <a:defRPr sz="1800"/>
            </a:lvl1pPr>
            <a:lvl2pPr marL="479969" indent="0">
              <a:buNone/>
              <a:defRPr sz="2400"/>
            </a:lvl2pPr>
            <a:lvl3pPr marL="959937" indent="0">
              <a:buNone/>
              <a:defRPr sz="2400"/>
            </a:lvl3pPr>
            <a:lvl4pPr marL="1439906" indent="0">
              <a:buNone/>
              <a:defRPr sz="2400"/>
            </a:lvl4pPr>
            <a:lvl5pPr marL="1919875" indent="0">
              <a:buNone/>
              <a:defRPr sz="2400"/>
            </a:lvl5pPr>
          </a:lstStyle>
          <a:p>
            <a:pPr lvl="0"/>
            <a:r>
              <a:rPr lang="fr-FR"/>
              <a:t>Cliquez pour modifier les styles du texte du masque</a:t>
            </a:r>
          </a:p>
        </p:txBody>
      </p:sp>
      <p:sp>
        <p:nvSpPr>
          <p:cNvPr id="14" name="Titre 13"/>
          <p:cNvSpPr>
            <a:spLocks noGrp="1"/>
          </p:cNvSpPr>
          <p:nvPr>
            <p:ph type="title"/>
          </p:nvPr>
        </p:nvSpPr>
        <p:spPr>
          <a:xfrm>
            <a:off x="539750" y="539751"/>
            <a:ext cx="13320713" cy="767842"/>
          </a:xfrm>
          <a:prstGeom prst="rect">
            <a:avLst/>
          </a:prstGeom>
        </p:spPr>
        <p:txBody>
          <a:bodyPr/>
          <a:lstStyle/>
          <a:p>
            <a:r>
              <a:rPr lang="fr-FR"/>
              <a:t>Modifiez le style du titre</a:t>
            </a:r>
            <a:endParaRPr lang="fr-FR" dirty="0"/>
          </a:p>
        </p:txBody>
      </p:sp>
    </p:spTree>
    <p:extLst>
      <p:ext uri="{BB962C8B-B14F-4D97-AF65-F5344CB8AC3E}">
        <p14:creationId xmlns:p14="http://schemas.microsoft.com/office/powerpoint/2010/main" val="196208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contenulargeur">
    <p:spTree>
      <p:nvGrpSpPr>
        <p:cNvPr id="1" name=""/>
        <p:cNvGrpSpPr/>
        <p:nvPr/>
      </p:nvGrpSpPr>
      <p:grpSpPr>
        <a:xfrm>
          <a:off x="0" y="0"/>
          <a:ext cx="0" cy="0"/>
          <a:chOff x="0" y="0"/>
          <a:chExt cx="0" cy="0"/>
        </a:xfrm>
      </p:grpSpPr>
      <p:sp>
        <p:nvSpPr>
          <p:cNvPr id="3" name="Espace réservé pour une image  20"/>
          <p:cNvSpPr txBox="1">
            <a:spLocks/>
          </p:cNvSpPr>
          <p:nvPr userDrawn="1"/>
        </p:nvSpPr>
        <p:spPr>
          <a:xfrm>
            <a:off x="8435092" y="673395"/>
            <a:ext cx="6213237" cy="6677663"/>
          </a:xfrm>
          <a:custGeom>
            <a:avLst/>
            <a:gdLst>
              <a:gd name="connsiteX0" fmla="*/ 4020543 w 5920241"/>
              <a:gd name="connsiteY0" fmla="*/ 0 h 6469681"/>
              <a:gd name="connsiteX1" fmla="*/ 5763615 w 5920241"/>
              <a:gd name="connsiteY1" fmla="*/ 396469 h 6469681"/>
              <a:gd name="connsiteX2" fmla="*/ 5920241 w 5920241"/>
              <a:gd name="connsiteY2" fmla="*/ 479099 h 6469681"/>
              <a:gd name="connsiteX3" fmla="*/ 5920241 w 5920241"/>
              <a:gd name="connsiteY3" fmla="*/ 6469681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50639"/>
              <a:gd name="connsiteY0" fmla="*/ 0 h 6469681"/>
              <a:gd name="connsiteX1" fmla="*/ 5763615 w 5950639"/>
              <a:gd name="connsiteY1" fmla="*/ 396469 h 6469681"/>
              <a:gd name="connsiteX2" fmla="*/ 5920241 w 5950639"/>
              <a:gd name="connsiteY2" fmla="*/ 479099 h 6469681"/>
              <a:gd name="connsiteX3" fmla="*/ 5920241 w 5950639"/>
              <a:gd name="connsiteY3" fmla="*/ 6469681 h 6469681"/>
              <a:gd name="connsiteX4" fmla="*/ 837111 w 5950639"/>
              <a:gd name="connsiteY4" fmla="*/ 6469681 h 6469681"/>
              <a:gd name="connsiteX5" fmla="*/ 686645 w 5950639"/>
              <a:gd name="connsiteY5" fmla="*/ 6268468 h 6469681"/>
              <a:gd name="connsiteX6" fmla="*/ 0 w 5950639"/>
              <a:gd name="connsiteY6" fmla="*/ 4020544 h 6469681"/>
              <a:gd name="connsiteX7" fmla="*/ 4020543 w 5950639"/>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4232137 w 5920241"/>
              <a:gd name="connsiteY3" fmla="*/ 5561613 h 6469681"/>
              <a:gd name="connsiteX4" fmla="*/ 837111 w 5920241"/>
              <a:gd name="connsiteY4" fmla="*/ 6469681 h 6469681"/>
              <a:gd name="connsiteX5" fmla="*/ 686645 w 5920241"/>
              <a:gd name="connsiteY5" fmla="*/ 6268468 h 6469681"/>
              <a:gd name="connsiteX6" fmla="*/ 0 w 5920241"/>
              <a:gd name="connsiteY6" fmla="*/ 4020544 h 6469681"/>
              <a:gd name="connsiteX7" fmla="*/ 4020543 w 5920241"/>
              <a:gd name="connsiteY7" fmla="*/ 0 h 6469681"/>
              <a:gd name="connsiteX0" fmla="*/ 4020543 w 5920241"/>
              <a:gd name="connsiteY0" fmla="*/ 0 h 6469681"/>
              <a:gd name="connsiteX1" fmla="*/ 5763615 w 5920241"/>
              <a:gd name="connsiteY1" fmla="*/ 396469 h 6469681"/>
              <a:gd name="connsiteX2" fmla="*/ 5920241 w 5920241"/>
              <a:gd name="connsiteY2" fmla="*/ 479099 h 6469681"/>
              <a:gd name="connsiteX3" fmla="*/ 837111 w 5920241"/>
              <a:gd name="connsiteY3" fmla="*/ 6469681 h 6469681"/>
              <a:gd name="connsiteX4" fmla="*/ 686645 w 5920241"/>
              <a:gd name="connsiteY4" fmla="*/ 6268468 h 6469681"/>
              <a:gd name="connsiteX5" fmla="*/ 0 w 5920241"/>
              <a:gd name="connsiteY5" fmla="*/ 4020544 h 6469681"/>
              <a:gd name="connsiteX6" fmla="*/ 4020543 w 5920241"/>
              <a:gd name="connsiteY6" fmla="*/ 0 h 6469681"/>
              <a:gd name="connsiteX0" fmla="*/ 837111 w 5920241"/>
              <a:gd name="connsiteY0" fmla="*/ 6469681 h 6558273"/>
              <a:gd name="connsiteX1" fmla="*/ 686645 w 5920241"/>
              <a:gd name="connsiteY1" fmla="*/ 6268468 h 6558273"/>
              <a:gd name="connsiteX2" fmla="*/ 0 w 5920241"/>
              <a:gd name="connsiteY2" fmla="*/ 4020544 h 6558273"/>
              <a:gd name="connsiteX3" fmla="*/ 4020543 w 5920241"/>
              <a:gd name="connsiteY3" fmla="*/ 0 h 6558273"/>
              <a:gd name="connsiteX4" fmla="*/ 5763615 w 5920241"/>
              <a:gd name="connsiteY4" fmla="*/ 396469 h 6558273"/>
              <a:gd name="connsiteX5" fmla="*/ 5920241 w 5920241"/>
              <a:gd name="connsiteY5" fmla="*/ 479099 h 6558273"/>
              <a:gd name="connsiteX6" fmla="*/ 924239 w 5920241"/>
              <a:gd name="connsiteY6" fmla="*/ 6558273 h 6558273"/>
              <a:gd name="connsiteX0" fmla="*/ 837111 w 5920241"/>
              <a:gd name="connsiteY0" fmla="*/ 6469681 h 6591495"/>
              <a:gd name="connsiteX1" fmla="*/ 686645 w 5920241"/>
              <a:gd name="connsiteY1" fmla="*/ 6268468 h 6591495"/>
              <a:gd name="connsiteX2" fmla="*/ 0 w 5920241"/>
              <a:gd name="connsiteY2" fmla="*/ 4020544 h 6591495"/>
              <a:gd name="connsiteX3" fmla="*/ 4020543 w 5920241"/>
              <a:gd name="connsiteY3" fmla="*/ 0 h 6591495"/>
              <a:gd name="connsiteX4" fmla="*/ 5763615 w 5920241"/>
              <a:gd name="connsiteY4" fmla="*/ 396469 h 6591495"/>
              <a:gd name="connsiteX5" fmla="*/ 5920241 w 5920241"/>
              <a:gd name="connsiteY5" fmla="*/ 479099 h 6591495"/>
              <a:gd name="connsiteX6" fmla="*/ 2013339 w 5920241"/>
              <a:gd name="connsiteY6" fmla="*/ 6591495 h 6591495"/>
              <a:gd name="connsiteX0" fmla="*/ 837111 w 5920241"/>
              <a:gd name="connsiteY0" fmla="*/ 6469681 h 6469681"/>
              <a:gd name="connsiteX1" fmla="*/ 686645 w 5920241"/>
              <a:gd name="connsiteY1" fmla="*/ 6268468 h 6469681"/>
              <a:gd name="connsiteX2" fmla="*/ 0 w 5920241"/>
              <a:gd name="connsiteY2" fmla="*/ 4020544 h 6469681"/>
              <a:gd name="connsiteX3" fmla="*/ 4020543 w 5920241"/>
              <a:gd name="connsiteY3" fmla="*/ 0 h 6469681"/>
              <a:gd name="connsiteX4" fmla="*/ 5763615 w 5920241"/>
              <a:gd name="connsiteY4" fmla="*/ 396469 h 6469681"/>
              <a:gd name="connsiteX5" fmla="*/ 5920241 w 5920241"/>
              <a:gd name="connsiteY5" fmla="*/ 479099 h 64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41" h="6469681">
                <a:moveTo>
                  <a:pt x="837111" y="6469681"/>
                </a:moveTo>
                <a:lnTo>
                  <a:pt x="686645" y="6268468"/>
                </a:lnTo>
                <a:cubicBezTo>
                  <a:pt x="253133" y="5626786"/>
                  <a:pt x="0" y="4853225"/>
                  <a:pt x="0" y="4020544"/>
                </a:cubicBezTo>
                <a:cubicBezTo>
                  <a:pt x="0" y="1800059"/>
                  <a:pt x="1800059" y="0"/>
                  <a:pt x="4020543" y="0"/>
                </a:cubicBezTo>
                <a:cubicBezTo>
                  <a:pt x="4645055" y="0"/>
                  <a:pt x="5236309" y="142388"/>
                  <a:pt x="5763615" y="396469"/>
                </a:cubicBezTo>
                <a:lnTo>
                  <a:pt x="5920241" y="479099"/>
                </a:lnTo>
              </a:path>
            </a:pathLst>
          </a:custGeom>
          <a:noFill/>
          <a:ln w="215900" cmpd="sng">
            <a:solidFill>
              <a:schemeClr val="bg1">
                <a:alpha val="40000"/>
              </a:schemeClr>
            </a:solidFill>
          </a:ln>
        </p:spPr>
        <p:txBody>
          <a:bodyPr wrap="square" lIns="900000" anchor="ctr">
            <a:noAutofit/>
          </a:bodyPr>
          <a:lstStyle>
            <a:lvl1pPr marL="0" indent="0" algn="ctr" defTabSz="959937" rtl="0" eaLnBrk="1" latinLnBrk="0" hangingPunct="1">
              <a:lnSpc>
                <a:spcPct val="90000"/>
              </a:lnSpc>
              <a:spcBef>
                <a:spcPts val="1050"/>
              </a:spcBef>
              <a:buFont typeface="Arial" panose="020B0604020202020204" pitchFamily="34" charset="0"/>
              <a:buNone/>
              <a:defRPr sz="2939" kern="1200" baseline="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fr-FR" b="0" i="0" dirty="0">
              <a:latin typeface="Roboto Courant" charset="0"/>
            </a:endParaRPr>
          </a:p>
          <a:p>
            <a:r>
              <a:rPr lang="fr-FR" b="0" i="0" dirty="0">
                <a:latin typeface="Roboto Courant" charset="0"/>
              </a:rPr>
              <a:t> </a:t>
            </a:r>
          </a:p>
        </p:txBody>
      </p:sp>
      <p:pic>
        <p:nvPicPr>
          <p:cNvPr id="4" name="Image 3"/>
          <p:cNvPicPr>
            <a:picLocks noChangeAspect="1"/>
          </p:cNvPicPr>
          <p:nvPr userDrawn="1"/>
        </p:nvPicPr>
        <p:blipFill>
          <a:blip r:embed="rId2">
            <a:alphaModFix amt="60000"/>
            <a:extLst>
              <a:ext uri="{28A0092B-C50C-407E-A947-70E740481C1C}">
                <a14:useLocalDpi xmlns:a14="http://schemas.microsoft.com/office/drawing/2010/main" val="0"/>
              </a:ext>
            </a:extLst>
          </a:blip>
          <a:srcRect r="13030"/>
          <a:stretch>
            <a:fillRect/>
          </a:stretch>
        </p:blipFill>
        <p:spPr>
          <a:xfrm>
            <a:off x="10081559" y="3450664"/>
            <a:ext cx="4318654" cy="2425700"/>
          </a:xfrm>
          <a:custGeom>
            <a:avLst/>
            <a:gdLst>
              <a:gd name="connsiteX0" fmla="*/ 0 w 4318654"/>
              <a:gd name="connsiteY0" fmla="*/ 0 h 2425700"/>
              <a:gd name="connsiteX1" fmla="*/ 4318654 w 4318654"/>
              <a:gd name="connsiteY1" fmla="*/ 0 h 2425700"/>
              <a:gd name="connsiteX2" fmla="*/ 4318654 w 4318654"/>
              <a:gd name="connsiteY2" fmla="*/ 2425700 h 2425700"/>
              <a:gd name="connsiteX3" fmla="*/ 0 w 4318654"/>
              <a:gd name="connsiteY3" fmla="*/ 2425700 h 2425700"/>
            </a:gdLst>
            <a:ahLst/>
            <a:cxnLst>
              <a:cxn ang="0">
                <a:pos x="connsiteX0" y="connsiteY0"/>
              </a:cxn>
              <a:cxn ang="0">
                <a:pos x="connsiteX1" y="connsiteY1"/>
              </a:cxn>
              <a:cxn ang="0">
                <a:pos x="connsiteX2" y="connsiteY2"/>
              </a:cxn>
              <a:cxn ang="0">
                <a:pos x="connsiteX3" y="connsiteY3"/>
              </a:cxn>
            </a:cxnLst>
            <a:rect l="l" t="t" r="r" b="b"/>
            <a:pathLst>
              <a:path w="4318654" h="2425700">
                <a:moveTo>
                  <a:pt x="0" y="0"/>
                </a:moveTo>
                <a:lnTo>
                  <a:pt x="4318654" y="0"/>
                </a:lnTo>
                <a:lnTo>
                  <a:pt x="4318654" y="2425700"/>
                </a:lnTo>
                <a:lnTo>
                  <a:pt x="0" y="2425700"/>
                </a:lnTo>
                <a:close/>
              </a:path>
            </a:pathLst>
          </a:custGeom>
        </p:spPr>
      </p:pic>
      <p:sp>
        <p:nvSpPr>
          <p:cNvPr id="7" name="Espace réservé du contenu 9"/>
          <p:cNvSpPr>
            <a:spLocks noGrp="1"/>
          </p:cNvSpPr>
          <p:nvPr>
            <p:ph sz="quarter" idx="22"/>
          </p:nvPr>
        </p:nvSpPr>
        <p:spPr>
          <a:xfrm>
            <a:off x="539750" y="1440000"/>
            <a:ext cx="13320713" cy="5219563"/>
          </a:xfrm>
          <a:prstGeom prst="rect">
            <a:avLst/>
          </a:prstGeom>
        </p:spPr>
        <p:txBody>
          <a:bodyPr/>
          <a:lstStyle>
            <a:lvl1pPr marL="0" indent="0">
              <a:lnSpc>
                <a:spcPct val="120000"/>
              </a:lnSpc>
              <a:spcBef>
                <a:spcPts val="0"/>
              </a:spcBef>
              <a:spcAft>
                <a:spcPts val="600"/>
              </a:spcAft>
              <a:buNone/>
              <a:defRPr sz="1800"/>
            </a:lvl1pPr>
            <a:lvl2pPr marL="479969" indent="0">
              <a:buNone/>
              <a:defRPr sz="2400"/>
            </a:lvl2pPr>
            <a:lvl3pPr marL="959937" indent="0">
              <a:buNone/>
              <a:defRPr sz="2400"/>
            </a:lvl3pPr>
            <a:lvl4pPr marL="1439906" indent="0">
              <a:buNone/>
              <a:defRPr sz="2400"/>
            </a:lvl4pPr>
            <a:lvl5pPr marL="1919875" indent="0">
              <a:buNone/>
              <a:defRPr sz="2400"/>
            </a:lvl5pPr>
          </a:lstStyle>
          <a:p>
            <a:pPr lvl="0"/>
            <a:r>
              <a:rPr lang="fr-FR"/>
              <a:t>Cliquez pour modifier les styles du texte du masque</a:t>
            </a:r>
          </a:p>
        </p:txBody>
      </p:sp>
      <p:sp>
        <p:nvSpPr>
          <p:cNvPr id="10" name="Titre 9"/>
          <p:cNvSpPr>
            <a:spLocks noGrp="1"/>
          </p:cNvSpPr>
          <p:nvPr>
            <p:ph type="title"/>
          </p:nvPr>
        </p:nvSpPr>
        <p:spPr>
          <a:xfrm>
            <a:off x="539750" y="539750"/>
            <a:ext cx="13320713" cy="737621"/>
          </a:xfrm>
          <a:prstGeom prst="rect">
            <a:avLst/>
          </a:prstGeom>
        </p:spPr>
        <p:txBody>
          <a:bodyPr/>
          <a:lstStyle>
            <a:lvl1pPr>
              <a:defRPr sz="3200" b="0" i="0">
                <a:solidFill>
                  <a:srgbClr val="00788A"/>
                </a:solidFill>
                <a:latin typeface="Montserrat Medium" charset="0"/>
                <a:ea typeface="Montserrat Medium" charset="0"/>
                <a:cs typeface="Montserrat Medium" charset="0"/>
              </a:defRPr>
            </a:lvl1pPr>
          </a:lstStyle>
          <a:p>
            <a:r>
              <a:rPr lang="fr-FR"/>
              <a:t>Modifiez le style du titre</a:t>
            </a:r>
            <a:endParaRPr lang="fr-FR" dirty="0"/>
          </a:p>
        </p:txBody>
      </p:sp>
    </p:spTree>
    <p:extLst>
      <p:ext uri="{BB962C8B-B14F-4D97-AF65-F5344CB8AC3E}">
        <p14:creationId xmlns:p14="http://schemas.microsoft.com/office/powerpoint/2010/main" val="113098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0"/>
            <a:ext cx="14400213" cy="7199313"/>
          </a:xfrm>
          <a:prstGeom prst="rect">
            <a:avLst/>
          </a:prstGeom>
          <a:gradFill>
            <a:gsLst>
              <a:gs pos="25000">
                <a:schemeClr val="bg1"/>
              </a:gs>
              <a:gs pos="0">
                <a:schemeClr val="bg1"/>
              </a:gs>
              <a:gs pos="100000">
                <a:schemeClr val="bg1">
                  <a:lumMod val="9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Roboto" charset="0"/>
              <a:ea typeface="Roboto" charset="0"/>
              <a:cs typeface="Roboto" charset="0"/>
            </a:endParaRPr>
          </a:p>
        </p:txBody>
      </p:sp>
    </p:spTree>
    <p:extLst>
      <p:ext uri="{BB962C8B-B14F-4D97-AF65-F5344CB8AC3E}">
        <p14:creationId xmlns:p14="http://schemas.microsoft.com/office/powerpoint/2010/main" val="1436907935"/>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78" r:id="rId3"/>
    <p:sldLayoutId id="2147483669" r:id="rId4"/>
    <p:sldLayoutId id="2147483661" r:id="rId5"/>
    <p:sldLayoutId id="2147483677" r:id="rId6"/>
    <p:sldLayoutId id="2147483668" r:id="rId7"/>
    <p:sldLayoutId id="2147483687" r:id="rId8"/>
    <p:sldLayoutId id="2147483688" r:id="rId9"/>
    <p:sldLayoutId id="2147483679" r:id="rId10"/>
    <p:sldLayoutId id="2147483684" r:id="rId11"/>
    <p:sldLayoutId id="2147483680" r:id="rId12"/>
    <p:sldLayoutId id="2147483682" r:id="rId13"/>
    <p:sldLayoutId id="2147483685" r:id="rId14"/>
    <p:sldLayoutId id="2147483686" r:id="rId15"/>
    <p:sldLayoutId id="2147483681" r:id="rId16"/>
    <p:sldLayoutId id="2147483683" r:id="rId17"/>
    <p:sldLayoutId id="2147483675" r:id="rId18"/>
    <p:sldLayoutId id="2147483670" r:id="rId19"/>
    <p:sldLayoutId id="2147483689" r:id="rId20"/>
    <p:sldLayoutId id="2147483690" r:id="rId21"/>
    <p:sldLayoutId id="2147483691" r:id="rId22"/>
  </p:sldLayoutIdLst>
  <p:txStyles>
    <p:titleStyle>
      <a:lvl1pPr algn="l" defTabSz="959937" rtl="0" eaLnBrk="1" latinLnBrk="0" hangingPunct="1">
        <a:lnSpc>
          <a:spcPct val="90000"/>
        </a:lnSpc>
        <a:spcBef>
          <a:spcPct val="0"/>
        </a:spcBef>
        <a:buNone/>
        <a:defRPr sz="3200" b="0" i="0" kern="1200">
          <a:solidFill>
            <a:srgbClr val="00788A"/>
          </a:solidFill>
          <a:latin typeface="Montserrat Medium" charset="0"/>
          <a:ea typeface="Montserrat Medium" charset="0"/>
          <a:cs typeface="Montserrat Medium" charset="0"/>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8" userDrawn="1">
          <p15:clr>
            <a:srgbClr val="F26B43"/>
          </p15:clr>
        </p15:guide>
        <p15:guide id="2" pos="4535" userDrawn="1">
          <p15:clr>
            <a:srgbClr val="F26B43"/>
          </p15:clr>
        </p15:guide>
        <p15:guide id="3" pos="8731" userDrawn="1">
          <p15:clr>
            <a:srgbClr val="F26B43"/>
          </p15:clr>
        </p15:guide>
        <p15:guide id="4" orient="horz" pos="340" userDrawn="1">
          <p15:clr>
            <a:srgbClr val="F26B43"/>
          </p15:clr>
        </p15:guide>
        <p15:guide id="5" orient="horz" pos="4195" userDrawn="1">
          <p15:clr>
            <a:srgbClr val="F26B43"/>
          </p15:clr>
        </p15:guide>
        <p15:guide id="6" pos="3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s://pxhere.com/en/photo/144764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contact@aqualeha.fr" TargetMode="External"/><Relationship Id="rId2" Type="http://schemas.openxmlformats.org/officeDocument/2006/relationships/hyperlink" Target="mailto:sledanvic@aqualeha.fr" TargetMode="External"/><Relationship Id="rId1" Type="http://schemas.openxmlformats.org/officeDocument/2006/relationships/slideLayout" Target="../slideLayouts/slideLayout9.xml"/><Relationship Id="rId4" Type="http://schemas.openxmlformats.org/officeDocument/2006/relationships/hyperlink" Target="http://www.aqualeha.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374959" y="6811599"/>
            <a:ext cx="1360651" cy="253916"/>
          </a:xfrm>
          <a:prstGeom prst="rect">
            <a:avLst/>
          </a:prstGeom>
          <a:noFill/>
        </p:spPr>
        <p:txBody>
          <a:bodyPr wrap="square" rtlCol="0">
            <a:spAutoFit/>
          </a:bodyPr>
          <a:lstStyle/>
          <a:p>
            <a:r>
              <a:rPr lang="fr-FR" sz="1050" dirty="0">
                <a:solidFill>
                  <a:schemeClr val="bg1">
                    <a:lumMod val="85000"/>
                  </a:schemeClr>
                </a:solidFill>
              </a:rPr>
              <a:t>Version 03/08/2016</a:t>
            </a:r>
          </a:p>
        </p:txBody>
      </p:sp>
      <p:pic>
        <p:nvPicPr>
          <p:cNvPr id="10" name="Espace réservé pour une image  9">
            <a:extLst>
              <a:ext uri="{FF2B5EF4-FFF2-40B4-BE49-F238E27FC236}">
                <a16:creationId xmlns:a16="http://schemas.microsoft.com/office/drawing/2014/main" id="{6962C64A-3C66-4CFA-9D6E-94622769351B}"/>
              </a:ext>
            </a:extLst>
          </p:cNvPr>
          <p:cNvPicPr>
            <a:picLocks noGrp="1" noChangeAspect="1"/>
          </p:cNvPicPr>
          <p:nvPr>
            <p:ph type="pic" sz="quarter" idx="11"/>
          </p:nvPr>
        </p:nvPicPr>
        <p:blipFill>
          <a:blip r:embed="rId3">
            <a:extLst>
              <a:ext uri="{837473B0-CC2E-450A-ABE3-18F120FF3D39}">
                <a1611:picAttrSrcUrl xmlns:a1611="http://schemas.microsoft.com/office/drawing/2016/11/main" r:id="rId4"/>
              </a:ext>
            </a:extLst>
          </a:blip>
          <a:srcRect l="22769" r="22769"/>
          <a:stretch>
            <a:fillRect/>
          </a:stretch>
        </p:blipFill>
        <p:spPr/>
      </p:pic>
      <p:sp>
        <p:nvSpPr>
          <p:cNvPr id="5" name="Espace réservé du texte 4">
            <a:extLst>
              <a:ext uri="{FF2B5EF4-FFF2-40B4-BE49-F238E27FC236}">
                <a16:creationId xmlns:a16="http://schemas.microsoft.com/office/drawing/2014/main" id="{892D1A77-4DA1-4FAD-A51A-44F36F83AE94}"/>
              </a:ext>
            </a:extLst>
          </p:cNvPr>
          <p:cNvSpPr>
            <a:spLocks noGrp="1"/>
          </p:cNvSpPr>
          <p:nvPr>
            <p:ph type="body" sz="quarter" idx="15"/>
          </p:nvPr>
        </p:nvSpPr>
        <p:spPr/>
        <p:txBody>
          <a:bodyPr/>
          <a:lstStyle/>
          <a:p>
            <a:r>
              <a:rPr lang="fr-FR" dirty="0"/>
              <a:t>Catalogue formation AQUALEHA 2022 – 18/11/2022</a:t>
            </a:r>
          </a:p>
        </p:txBody>
      </p:sp>
      <p:sp>
        <p:nvSpPr>
          <p:cNvPr id="8" name="Espace réservé du texte 7">
            <a:extLst>
              <a:ext uri="{FF2B5EF4-FFF2-40B4-BE49-F238E27FC236}">
                <a16:creationId xmlns:a16="http://schemas.microsoft.com/office/drawing/2014/main" id="{577B2C1D-D032-451B-802C-F8BBEE23AFA8}"/>
              </a:ext>
            </a:extLst>
          </p:cNvPr>
          <p:cNvSpPr>
            <a:spLocks noGrp="1"/>
          </p:cNvSpPr>
          <p:nvPr>
            <p:ph type="body" sz="quarter" idx="16"/>
          </p:nvPr>
        </p:nvSpPr>
        <p:spPr/>
        <p:txBody>
          <a:bodyPr/>
          <a:lstStyle/>
          <a:p>
            <a:r>
              <a:rPr lang="fr-FR" dirty="0"/>
              <a:t>Catalogue de Formation</a:t>
            </a:r>
          </a:p>
        </p:txBody>
      </p:sp>
    </p:spTree>
    <p:custDataLst>
      <p:tags r:id="rId1"/>
    </p:custDataLst>
    <p:extLst>
      <p:ext uri="{BB962C8B-B14F-4D97-AF65-F5344CB8AC3E}">
        <p14:creationId xmlns:p14="http://schemas.microsoft.com/office/powerpoint/2010/main" val="218569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00E0705-D616-47EF-ADB8-C75CC37CD741}"/>
              </a:ext>
            </a:extLst>
          </p:cNvPr>
          <p:cNvSpPr>
            <a:spLocks noGrp="1"/>
          </p:cNvSpPr>
          <p:nvPr>
            <p:ph sz="quarter" idx="22"/>
          </p:nvPr>
        </p:nvSpPr>
        <p:spPr>
          <a:xfrm>
            <a:off x="549582" y="1213871"/>
            <a:ext cx="13320713" cy="4980460"/>
          </a:xfrm>
        </p:spPr>
        <p:txBody>
          <a:bodyPr/>
          <a:lstStyle/>
          <a:p>
            <a:pPr algn="just"/>
            <a:r>
              <a:rPr lang="fr-FR" dirty="0"/>
              <a:t>Notre offre de formation couvre les domaines de l’Hygiène, Qualité, Santé et Sécurité</a:t>
            </a:r>
          </a:p>
          <a:p>
            <a:pPr marL="285750" indent="-285750" algn="just">
              <a:buFont typeface="Arial" panose="020B0604020202020204" pitchFamily="34" charset="0"/>
              <a:buChar char="•"/>
            </a:pPr>
            <a:r>
              <a:rPr lang="fr-FR" b="1" dirty="0"/>
              <a:t>Nos tarifs </a:t>
            </a:r>
            <a:r>
              <a:rPr lang="fr-FR" dirty="0"/>
              <a:t>sont accessibles sur simple demande auprès du service client AQUALEHA</a:t>
            </a:r>
          </a:p>
          <a:p>
            <a:pPr marL="285750" indent="-285750" algn="just">
              <a:buFont typeface="Arial" panose="020B0604020202020204" pitchFamily="34" charset="0"/>
              <a:buChar char="•"/>
            </a:pPr>
            <a:r>
              <a:rPr lang="fr-FR" b="1" dirty="0"/>
              <a:t>Modalités d’accès </a:t>
            </a:r>
            <a:r>
              <a:rPr lang="fr-FR" dirty="0"/>
              <a:t>: nos formations peuvent être réalisées en présentiel, distanciel, intra / inter entreprise pour toutes informations contactez le service client AQUALEHA</a:t>
            </a:r>
          </a:p>
          <a:p>
            <a:pPr marL="285750" indent="-285750" algn="just">
              <a:buFont typeface="Arial" panose="020B0604020202020204" pitchFamily="34" charset="0"/>
              <a:buChar char="•"/>
            </a:pPr>
            <a:r>
              <a:rPr lang="fr-FR" b="1" dirty="0"/>
              <a:t>Délais</a:t>
            </a:r>
            <a:r>
              <a:rPr lang="fr-FR" dirty="0"/>
              <a:t> : pour les formations au catalogue le délai est de 1 mois entre la demande et la réalisation en hygiène qualité et de 3 mois en santé sécurité. Pour les formations à façon AQUALEHA s’engage sur un délai de 4 mois.</a:t>
            </a:r>
          </a:p>
          <a:p>
            <a:pPr marL="285750" indent="-285750" algn="just">
              <a:buFont typeface="Arial" panose="020B0604020202020204" pitchFamily="34" charset="0"/>
              <a:buChar char="•"/>
            </a:pPr>
            <a:r>
              <a:rPr lang="fr-FR" b="1" dirty="0"/>
              <a:t>Accessibilité</a:t>
            </a:r>
            <a:r>
              <a:rPr lang="fr-FR" dirty="0"/>
              <a:t> : AQUALEHA prend en compte les différents types d’handicaps dans la réalisation de ses formations que cela soit pour les formations réalisées dans nos locaux, l’équipement de nos formateurs ou l’adaptation de nos contenus de formation.</a:t>
            </a:r>
          </a:p>
          <a:p>
            <a:pPr marL="765719" lvl="1" indent="-285750" algn="just">
              <a:buFont typeface="Arial" panose="020B0604020202020204" pitchFamily="34" charset="0"/>
              <a:buChar char="•"/>
            </a:pPr>
            <a:r>
              <a:rPr lang="fr-FR" sz="1800" b="0" i="0" u="none" strike="noStrike" baseline="0" dirty="0">
                <a:solidFill>
                  <a:srgbClr val="000000"/>
                </a:solidFill>
              </a:rPr>
              <a:t>AQUALEHA dispose d’un référent handicap </a:t>
            </a:r>
            <a:r>
              <a:rPr lang="fr-FR" sz="1800" dirty="0">
                <a:solidFill>
                  <a:srgbClr val="000000"/>
                </a:solidFill>
              </a:rPr>
              <a:t>Stéphanie Le Danvic</a:t>
            </a:r>
            <a:r>
              <a:rPr lang="fr-FR" sz="1800" b="0" i="0" u="none" strike="noStrike" baseline="0" dirty="0">
                <a:solidFill>
                  <a:srgbClr val="000000"/>
                </a:solidFill>
              </a:rPr>
              <a:t> (</a:t>
            </a:r>
            <a:r>
              <a:rPr lang="fr-FR" sz="1800" dirty="0">
                <a:solidFill>
                  <a:srgbClr val="0563C2"/>
                </a:solidFill>
                <a:hlinkClick r:id="rId2"/>
              </a:rPr>
              <a:t>sledanvic</a:t>
            </a:r>
            <a:r>
              <a:rPr lang="fr-FR" sz="1800" b="0" i="0" u="none" strike="noStrike" baseline="0" dirty="0">
                <a:solidFill>
                  <a:srgbClr val="0563C2"/>
                </a:solidFill>
                <a:hlinkClick r:id="rId2"/>
              </a:rPr>
              <a:t>@aqualeha.fr</a:t>
            </a:r>
            <a:r>
              <a:rPr lang="fr-FR" sz="1800" b="0" i="0" strike="noStrike" baseline="0" dirty="0"/>
              <a:t>)</a:t>
            </a:r>
          </a:p>
          <a:p>
            <a:pPr marL="765719" lvl="1" indent="-285750" algn="just">
              <a:buFont typeface="Arial" panose="020B0604020202020204" pitchFamily="34" charset="0"/>
              <a:buChar char="•"/>
            </a:pPr>
            <a:r>
              <a:rPr lang="fr-FR" sz="1800" b="0" i="0" u="none" strike="noStrike" baseline="0" dirty="0">
                <a:solidFill>
                  <a:srgbClr val="000000"/>
                </a:solidFill>
              </a:rPr>
              <a:t>L’AGEFIPH peut accompagner les démarches de formation des personnes en situation de handicap</a:t>
            </a:r>
          </a:p>
          <a:p>
            <a:pPr marL="765719" lvl="1" indent="-285750" algn="just">
              <a:buFont typeface="Arial" panose="020B0604020202020204" pitchFamily="34" charset="0"/>
              <a:buChar char="•"/>
            </a:pPr>
            <a:r>
              <a:rPr lang="fr-FR" sz="1800" b="0" i="0" u="none" strike="noStrike" baseline="0" dirty="0">
                <a:solidFill>
                  <a:srgbClr val="000000"/>
                </a:solidFill>
              </a:rPr>
              <a:t>Nos locaux sont accessibles et adaptés aux personnes à mobilité réduite.</a:t>
            </a:r>
            <a:endParaRPr lang="fr-FR" sz="1800" dirty="0"/>
          </a:p>
          <a:p>
            <a:pPr marL="765719" lvl="1" indent="-285750" algn="just">
              <a:buFont typeface="Arial" panose="020B0604020202020204" pitchFamily="34" charset="0"/>
              <a:buChar char="•"/>
            </a:pPr>
            <a:r>
              <a:rPr lang="fr-FR" sz="1800" b="1" dirty="0"/>
              <a:t>Contact</a:t>
            </a:r>
            <a:r>
              <a:rPr lang="fr-FR" sz="1800" dirty="0"/>
              <a:t> : </a:t>
            </a:r>
            <a:r>
              <a:rPr lang="fr-FR" sz="1800" dirty="0">
                <a:effectLst/>
                <a:ea typeface="Times New Roman" panose="02020603050405020304" pitchFamily="18" charset="0"/>
              </a:rPr>
              <a:t>AQUALEHA Les Tertres Noirs – B.P. 40526 – 35505 VITRÉ Cedex – Tél. 02.99.74.10.54 – Fax 02.99.74.10.55</a:t>
            </a:r>
          </a:p>
          <a:p>
            <a:pPr algn="just"/>
            <a:r>
              <a:rPr lang="de-DE" dirty="0" err="1">
                <a:effectLst/>
                <a:ea typeface="Times New Roman" panose="02020603050405020304" pitchFamily="18" charset="0"/>
              </a:rPr>
              <a:t>e-mail</a:t>
            </a:r>
            <a:r>
              <a:rPr lang="de-DE" dirty="0">
                <a:effectLst/>
                <a:ea typeface="Times New Roman" panose="02020603050405020304" pitchFamily="18" charset="0"/>
              </a:rPr>
              <a:t> : </a:t>
            </a:r>
            <a:r>
              <a:rPr lang="de-DE" u="sng" dirty="0">
                <a:solidFill>
                  <a:srgbClr val="0000FF"/>
                </a:solidFill>
                <a:effectLst/>
                <a:ea typeface="Times New Roman" panose="02020603050405020304" pitchFamily="18" charset="0"/>
                <a:hlinkClick r:id="rId3"/>
              </a:rPr>
              <a:t>contact@aqualeha.fr</a:t>
            </a:r>
            <a:r>
              <a:rPr lang="de-DE" dirty="0">
                <a:effectLst/>
                <a:ea typeface="Times New Roman" panose="02020603050405020304" pitchFamily="18" charset="0"/>
              </a:rPr>
              <a:t> </a:t>
            </a:r>
            <a:r>
              <a:rPr lang="de-DE" dirty="0" err="1">
                <a:effectLst/>
                <a:ea typeface="Times New Roman" panose="02020603050405020304" pitchFamily="18" charset="0"/>
              </a:rPr>
              <a:t>site</a:t>
            </a:r>
            <a:r>
              <a:rPr lang="de-DE" dirty="0">
                <a:effectLst/>
                <a:ea typeface="Times New Roman" panose="02020603050405020304" pitchFamily="18" charset="0"/>
              </a:rPr>
              <a:t> web : </a:t>
            </a:r>
            <a:r>
              <a:rPr lang="de-DE" u="sng" dirty="0">
                <a:solidFill>
                  <a:srgbClr val="0000FF"/>
                </a:solidFill>
                <a:effectLst/>
                <a:ea typeface="Times New Roman" panose="02020603050405020304" pitchFamily="18" charset="0"/>
                <a:hlinkClick r:id="rId4"/>
              </a:rPr>
              <a:t>www.aqualeha.fr</a:t>
            </a:r>
            <a:endParaRPr lang="fr-FR" dirty="0">
              <a:effectLst/>
              <a:ea typeface="Times New Roman" panose="02020603050405020304" pitchFamily="18" charset="0"/>
            </a:endParaRPr>
          </a:p>
          <a:p>
            <a:pPr algn="just"/>
            <a:endParaRPr lang="fr-FR" dirty="0"/>
          </a:p>
        </p:txBody>
      </p:sp>
      <p:sp>
        <p:nvSpPr>
          <p:cNvPr id="3" name="Titre 2">
            <a:extLst>
              <a:ext uri="{FF2B5EF4-FFF2-40B4-BE49-F238E27FC236}">
                <a16:creationId xmlns:a16="http://schemas.microsoft.com/office/drawing/2014/main" id="{A5DDD461-AFE1-40D1-A87A-2D29B82A85E6}"/>
              </a:ext>
            </a:extLst>
          </p:cNvPr>
          <p:cNvSpPr>
            <a:spLocks noGrp="1"/>
          </p:cNvSpPr>
          <p:nvPr>
            <p:ph type="title"/>
          </p:nvPr>
        </p:nvSpPr>
        <p:spPr>
          <a:xfrm>
            <a:off x="549582" y="549582"/>
            <a:ext cx="13320713" cy="737621"/>
          </a:xfrm>
        </p:spPr>
        <p:txBody>
          <a:bodyPr/>
          <a:lstStyle/>
          <a:p>
            <a:r>
              <a:rPr lang="fr-FR" b="1" dirty="0"/>
              <a:t>Information</a:t>
            </a:r>
          </a:p>
        </p:txBody>
      </p:sp>
    </p:spTree>
    <p:extLst>
      <p:ext uri="{BB962C8B-B14F-4D97-AF65-F5344CB8AC3E}">
        <p14:creationId xmlns:p14="http://schemas.microsoft.com/office/powerpoint/2010/main" val="344994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22"/>
          </p:nvPr>
        </p:nvSpPr>
        <p:spPr>
          <a:xfrm>
            <a:off x="539750" y="1203203"/>
            <a:ext cx="13320713" cy="5219563"/>
          </a:xfrm>
        </p:spPr>
        <p:txBody>
          <a:bodyPr>
            <a:noAutofit/>
          </a:bodyPr>
          <a:lstStyle/>
          <a:p>
            <a:pPr algn="just"/>
            <a:r>
              <a:rPr lang="fr-FR" b="0" i="0" u="none" strike="noStrike" baseline="0" dirty="0"/>
              <a:t>• Obligation réglementaire de former ses collaborateurs</a:t>
            </a:r>
          </a:p>
          <a:p>
            <a:pPr algn="just"/>
            <a:r>
              <a:rPr lang="fr-FR" b="0" i="1" u="none" strike="noStrike" baseline="0" dirty="0"/>
              <a:t>Les exploitants du secteur alimentaire doivent veiller "à ce que les manutentionnaires de denrées alimentaires soient encadrés et disposent d'instructions et/ou d'une formation en matière d'hygiène alimentaire adaptées à leur activité professionnelle"</a:t>
            </a:r>
          </a:p>
          <a:p>
            <a:pPr algn="just"/>
            <a:r>
              <a:rPr lang="fr-FR" b="0" i="0" u="none" strike="noStrike" baseline="0" dirty="0"/>
              <a:t>La formation est un outil indispensable pour acquérir de nouvelles connaissances/ compétence (Nouveaux collaborateurs) et maintenir la maîtrise des bonnes pratiques hygiéniques</a:t>
            </a:r>
          </a:p>
          <a:p>
            <a:pPr algn="just"/>
            <a:r>
              <a:rPr lang="fr-FR" b="0" i="1" u="none" strike="noStrike" baseline="0" dirty="0"/>
              <a:t>Face aux évolutions réglementaires (Ex : Allergènes), des consignes (Ex : durées de vie), il est nécessaire de faire des rappels réguliers sur les bonnes pratiques hygiéniques à vos collaborateurs. Les modules de formation AQUALEHA, mis à jour régulièrement, intègrent ces évolutions.</a:t>
            </a:r>
          </a:p>
          <a:p>
            <a:pPr algn="just"/>
            <a:r>
              <a:rPr lang="fr-FR" b="0" i="0" u="none" strike="noStrike" baseline="0" dirty="0"/>
              <a:t>• Obligation de résultat (Produits sains) en matière de sécurité sanitaire</a:t>
            </a:r>
          </a:p>
          <a:p>
            <a:pPr algn="just"/>
            <a:r>
              <a:rPr lang="fr-FR" b="0" i="1" u="none" strike="noStrike" baseline="0" dirty="0"/>
              <a:t>Les formations font partie du plan de maîtrise sanitaire, elles permettent, par exemple, de s'assurer et de prouver la connaissance des bonnes pratiques hygiéniques par les collaborateurs</a:t>
            </a:r>
          </a:p>
          <a:p>
            <a:pPr algn="just"/>
            <a:r>
              <a:rPr lang="fr-FR" b="0" i="0" u="none" strike="noStrike" baseline="0" dirty="0"/>
              <a:t>• Impact financier et en terme d'image d'une mauvaise maîtrise de l'hygiène.</a:t>
            </a:r>
          </a:p>
          <a:p>
            <a:pPr algn="just"/>
            <a:r>
              <a:rPr lang="fr-FR" b="0" i="1" u="none" strike="noStrike" baseline="0" dirty="0"/>
              <a:t>Une non maîtrise de l'hygiène peut avoir des conséquences importantes en terme financier (Perte de CA, verbalisation) et d'image (Risque médiatique suite à une intoxication). La mise en </a:t>
            </a:r>
            <a:r>
              <a:rPr lang="fr-FR" b="0" i="1" u="none" strike="noStrike" baseline="0" dirty="0" err="1"/>
              <a:t>oeuvre</a:t>
            </a:r>
            <a:r>
              <a:rPr lang="fr-FR" b="0" i="1" u="none" strike="noStrike" baseline="0" dirty="0"/>
              <a:t> d'un plan de formation efficace vous aidera à mieux maîtriser ces risques.</a:t>
            </a:r>
            <a:endParaRPr lang="fr-FR" i="1" dirty="0"/>
          </a:p>
        </p:txBody>
      </p:sp>
      <p:sp>
        <p:nvSpPr>
          <p:cNvPr id="2" name="Titre 1"/>
          <p:cNvSpPr>
            <a:spLocks noGrp="1"/>
          </p:cNvSpPr>
          <p:nvPr>
            <p:ph type="title"/>
          </p:nvPr>
        </p:nvSpPr>
        <p:spPr>
          <a:xfrm>
            <a:off x="549582" y="549580"/>
            <a:ext cx="13320713" cy="737621"/>
          </a:xfrm>
          <a:noFill/>
        </p:spPr>
        <p:txBody>
          <a:bodyPr>
            <a:normAutofit/>
          </a:bodyPr>
          <a:lstStyle/>
          <a:p>
            <a:r>
              <a:rPr lang="fr-FR" b="1" dirty="0"/>
              <a:t>Le pourquoi de la formation Hygiène qualité :</a:t>
            </a:r>
          </a:p>
        </p:txBody>
      </p:sp>
    </p:spTree>
    <p:extLst>
      <p:ext uri="{BB962C8B-B14F-4D97-AF65-F5344CB8AC3E}">
        <p14:creationId xmlns:p14="http://schemas.microsoft.com/office/powerpoint/2010/main" val="415350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normAutofit/>
          </a:bodyPr>
          <a:lstStyle/>
          <a:p>
            <a:r>
              <a:rPr lang="fr-FR" b="1" dirty="0"/>
              <a:t>L’offre de formation Hygiène Qualité en GMS</a:t>
            </a:r>
          </a:p>
        </p:txBody>
      </p:sp>
      <p:graphicFrame>
        <p:nvGraphicFramePr>
          <p:cNvPr id="3" name="Tableau 2">
            <a:extLst>
              <a:ext uri="{FF2B5EF4-FFF2-40B4-BE49-F238E27FC236}">
                <a16:creationId xmlns:a16="http://schemas.microsoft.com/office/drawing/2014/main" id="{B17033F6-9FA4-49C2-8EC6-7755B179B47E}"/>
              </a:ext>
            </a:extLst>
          </p:cNvPr>
          <p:cNvGraphicFramePr>
            <a:graphicFrameLocks noGrp="1"/>
          </p:cNvGraphicFramePr>
          <p:nvPr>
            <p:extLst>
              <p:ext uri="{D42A27DB-BD31-4B8C-83A1-F6EECF244321}">
                <p14:modId xmlns:p14="http://schemas.microsoft.com/office/powerpoint/2010/main" val="4056040446"/>
              </p:ext>
            </p:extLst>
          </p:nvPr>
        </p:nvGraphicFramePr>
        <p:xfrm>
          <a:off x="539750" y="1698368"/>
          <a:ext cx="12521682" cy="4409095"/>
        </p:xfrm>
        <a:graphic>
          <a:graphicData uri="http://schemas.openxmlformats.org/drawingml/2006/table">
            <a:tbl>
              <a:tblPr>
                <a:tableStyleId>{5C22544A-7EE6-4342-B048-85BDC9FD1C3A}</a:tableStyleId>
              </a:tblPr>
              <a:tblGrid>
                <a:gridCol w="6557690">
                  <a:extLst>
                    <a:ext uri="{9D8B030D-6E8A-4147-A177-3AD203B41FA5}">
                      <a16:colId xmlns:a16="http://schemas.microsoft.com/office/drawing/2014/main" val="4282179703"/>
                    </a:ext>
                  </a:extLst>
                </a:gridCol>
                <a:gridCol w="1457265">
                  <a:extLst>
                    <a:ext uri="{9D8B030D-6E8A-4147-A177-3AD203B41FA5}">
                      <a16:colId xmlns:a16="http://schemas.microsoft.com/office/drawing/2014/main" val="4194643647"/>
                    </a:ext>
                  </a:extLst>
                </a:gridCol>
                <a:gridCol w="4506727">
                  <a:extLst>
                    <a:ext uri="{9D8B030D-6E8A-4147-A177-3AD203B41FA5}">
                      <a16:colId xmlns:a16="http://schemas.microsoft.com/office/drawing/2014/main" val="183038505"/>
                    </a:ext>
                  </a:extLst>
                </a:gridCol>
              </a:tblGrid>
              <a:tr h="251402">
                <a:tc>
                  <a:txBody>
                    <a:bodyPr/>
                    <a:lstStyle/>
                    <a:p>
                      <a:pPr algn="ctr" fontAlgn="ctr"/>
                      <a:r>
                        <a:rPr lang="fr-FR" sz="1000" b="1" u="none" strike="noStrike" baseline="0" dirty="0">
                          <a:effectLst/>
                          <a:latin typeface="+mn-lt"/>
                        </a:rPr>
                        <a:t>Module 2022</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fr-FR" sz="1000" b="1" u="none" strike="noStrike" baseline="0">
                          <a:effectLst/>
                          <a:latin typeface="+mn-lt"/>
                        </a:rPr>
                        <a:t>Durée</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fr-FR" sz="1000" b="1" u="none" strike="noStrike" baseline="0" dirty="0">
                          <a:effectLst/>
                          <a:latin typeface="+mn-lt"/>
                        </a:rPr>
                        <a:t>Commentaire</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05622610"/>
                  </a:ext>
                </a:extLst>
              </a:tr>
              <a:tr h="327331">
                <a:tc>
                  <a:txBody>
                    <a:bodyPr/>
                    <a:lstStyle/>
                    <a:p>
                      <a:pPr algn="ctr" fontAlgn="t"/>
                      <a:r>
                        <a:rPr lang="fr-FR" sz="1000" u="none" strike="noStrike" baseline="0" dirty="0">
                          <a:effectLst/>
                          <a:latin typeface="+mn-lt"/>
                        </a:rPr>
                        <a:t>Les dangers et les risques en hygiène alimentaire</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a:effectLst/>
                          <a:latin typeface="+mn-lt"/>
                        </a:rPr>
                        <a:t>3H30</a:t>
                      </a:r>
                      <a:endParaRPr lang="fr-FR" sz="1000" b="0" i="0" u="none" strike="noStrike" baseline="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i="1" u="none" strike="noStrike" baseline="0" dirty="0">
                          <a:solidFill>
                            <a:srgbClr val="009999"/>
                          </a:solidFill>
                          <a:effectLst/>
                          <a:latin typeface="+mn-lt"/>
                        </a:rPr>
                        <a:t>Module présentiel</a:t>
                      </a:r>
                      <a:endParaRPr lang="fr-FR" sz="1000" b="0" i="1" u="none" strike="noStrike" baseline="0" dirty="0">
                        <a:solidFill>
                          <a:srgbClr val="009999"/>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4061639"/>
                  </a:ext>
                </a:extLst>
              </a:tr>
              <a:tr h="327331">
                <a:tc>
                  <a:txBody>
                    <a:bodyPr/>
                    <a:lstStyle/>
                    <a:p>
                      <a:pPr algn="ctr" fontAlgn="t"/>
                      <a:r>
                        <a:rPr lang="fr-FR" sz="1000" u="none" strike="noStrike" baseline="0" dirty="0">
                          <a:effectLst/>
                          <a:latin typeface="+mn-lt"/>
                        </a:rPr>
                        <a:t>Hygiène du personnel et nettoyage désinfection</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a:effectLst/>
                          <a:latin typeface="+mn-lt"/>
                        </a:rPr>
                        <a:t>3H30</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i="1" u="none" strike="noStrike" baseline="0" dirty="0">
                          <a:solidFill>
                            <a:srgbClr val="009999"/>
                          </a:solidFill>
                          <a:effectLst/>
                          <a:latin typeface="+mn-lt"/>
                        </a:rPr>
                        <a:t>Module présentiel</a:t>
                      </a:r>
                      <a:endParaRPr lang="fr-FR" sz="1000" b="0" i="1" u="none" strike="noStrike" baseline="0" dirty="0">
                        <a:solidFill>
                          <a:srgbClr val="009999"/>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8367424"/>
                  </a:ext>
                </a:extLst>
              </a:tr>
              <a:tr h="327331">
                <a:tc>
                  <a:txBody>
                    <a:bodyPr/>
                    <a:lstStyle/>
                    <a:p>
                      <a:pPr algn="ctr" fontAlgn="t"/>
                      <a:r>
                        <a:rPr lang="fr-FR" sz="1000" u="none" strike="noStrike" baseline="0">
                          <a:effectLst/>
                          <a:latin typeface="+mn-lt"/>
                        </a:rPr>
                        <a:t>La chaîne du froid</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a:effectLst/>
                          <a:latin typeface="+mn-lt"/>
                        </a:rPr>
                        <a:t>1H45</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59937" rtl="0" eaLnBrk="1" fontAlgn="t" latinLnBrk="0" hangingPunct="1">
                        <a:lnSpc>
                          <a:spcPct val="100000"/>
                        </a:lnSpc>
                        <a:spcBef>
                          <a:spcPts val="0"/>
                        </a:spcBef>
                        <a:spcAft>
                          <a:spcPts val="0"/>
                        </a:spcAft>
                        <a:buClrTx/>
                        <a:buSzTx/>
                        <a:buFontTx/>
                        <a:buNone/>
                        <a:tabLst/>
                        <a:defRPr/>
                      </a:pPr>
                      <a:r>
                        <a:rPr lang="fr-FR" sz="1000" i="1" u="none" strike="noStrike" baseline="0" dirty="0">
                          <a:solidFill>
                            <a:srgbClr val="009999"/>
                          </a:solidFill>
                          <a:effectLst/>
                          <a:latin typeface="+mn-lt"/>
                        </a:rPr>
                        <a:t>Module présentiel</a:t>
                      </a:r>
                      <a:endParaRPr lang="fr-FR" sz="1000" b="0" i="1" u="none" strike="noStrike" baseline="0" dirty="0">
                        <a:solidFill>
                          <a:srgbClr val="009999"/>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4198156"/>
                  </a:ext>
                </a:extLst>
              </a:tr>
              <a:tr h="327331">
                <a:tc>
                  <a:txBody>
                    <a:bodyPr/>
                    <a:lstStyle/>
                    <a:p>
                      <a:pPr algn="ctr" fontAlgn="t"/>
                      <a:r>
                        <a:rPr lang="fr-FR" sz="1000" u="none" strike="noStrike" baseline="0">
                          <a:effectLst/>
                          <a:latin typeface="+mn-lt"/>
                        </a:rPr>
                        <a:t>La gestion et traçabilité des produits</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dirty="0">
                          <a:effectLst/>
                          <a:latin typeface="+mn-lt"/>
                        </a:rPr>
                        <a:t>3h30</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i="1" u="none" strike="noStrike" baseline="0" dirty="0">
                          <a:solidFill>
                            <a:srgbClr val="009999"/>
                          </a:solidFill>
                          <a:effectLst/>
                          <a:latin typeface="+mn-lt"/>
                        </a:rPr>
                        <a:t>Module présentiel</a:t>
                      </a:r>
                      <a:endParaRPr lang="fr-FR" sz="1000" b="0" i="1" u="none" strike="noStrike" baseline="0" dirty="0">
                        <a:solidFill>
                          <a:srgbClr val="009999"/>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3419004"/>
                  </a:ext>
                </a:extLst>
              </a:tr>
              <a:tr h="327331">
                <a:tc>
                  <a:txBody>
                    <a:bodyPr/>
                    <a:lstStyle/>
                    <a:p>
                      <a:pPr algn="ctr" fontAlgn="t"/>
                      <a:r>
                        <a:rPr lang="fr-FR" sz="1000" u="none" strike="noStrike" baseline="0">
                          <a:effectLst/>
                          <a:latin typeface="+mn-lt"/>
                        </a:rPr>
                        <a:t>L'étiquetage</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a:effectLst/>
                          <a:latin typeface="+mn-lt"/>
                        </a:rPr>
                        <a:t>1H45</a:t>
                      </a:r>
                      <a:endParaRPr lang="fr-FR" sz="1000" b="0" i="0" u="none" strike="noStrike" baseline="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i="1" u="none" strike="noStrike" baseline="0" dirty="0">
                          <a:solidFill>
                            <a:schemeClr val="accent6">
                              <a:lumMod val="75000"/>
                            </a:schemeClr>
                          </a:solidFill>
                          <a:effectLst/>
                          <a:latin typeface="+mn-lt"/>
                        </a:rPr>
                        <a:t>Nouveau module à venir courant 2023</a:t>
                      </a:r>
                      <a:endParaRPr lang="fr-FR" sz="1000" b="0" i="1" u="none" strike="noStrike" baseline="0" dirty="0">
                        <a:solidFill>
                          <a:schemeClr val="accent6">
                            <a:lumMod val="75000"/>
                          </a:schemeClr>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2708354"/>
                  </a:ext>
                </a:extLst>
              </a:tr>
              <a:tr h="310850">
                <a:tc>
                  <a:txBody>
                    <a:bodyPr/>
                    <a:lstStyle/>
                    <a:p>
                      <a:pPr algn="ctr" fontAlgn="t"/>
                      <a:r>
                        <a:rPr lang="fr-FR" sz="1000" u="none" strike="noStrike" baseline="0" dirty="0">
                          <a:effectLst/>
                          <a:latin typeface="+mn-lt"/>
                        </a:rPr>
                        <a:t>Les autocontrôles</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a:effectLst/>
                          <a:latin typeface="+mn-lt"/>
                        </a:rPr>
                        <a:t>1H45</a:t>
                      </a:r>
                      <a:endParaRPr lang="fr-FR" sz="1000" b="0" i="0" u="none" strike="noStrike" baseline="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00" i="1" u="none" strike="noStrike" baseline="0" dirty="0">
                          <a:solidFill>
                            <a:schemeClr val="accent6">
                              <a:lumMod val="75000"/>
                            </a:schemeClr>
                          </a:solidFill>
                          <a:effectLst/>
                          <a:latin typeface="+mn-lt"/>
                        </a:rPr>
                        <a:t>Nouveau module à venir fin 2022 </a:t>
                      </a:r>
                      <a:endParaRPr lang="fr-FR" sz="1000" b="0" i="1" u="none" strike="noStrike" baseline="0" dirty="0">
                        <a:solidFill>
                          <a:schemeClr val="accent6">
                            <a:lumMod val="75000"/>
                          </a:schemeClr>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2846220"/>
                  </a:ext>
                </a:extLst>
              </a:tr>
              <a:tr h="310850">
                <a:tc>
                  <a:txBody>
                    <a:bodyPr/>
                    <a:lstStyle/>
                    <a:p>
                      <a:pPr algn="ctr" fontAlgn="t"/>
                      <a:r>
                        <a:rPr lang="fr-FR" sz="1000" u="none" strike="noStrike" baseline="0" dirty="0">
                          <a:effectLst/>
                          <a:latin typeface="+mn-lt"/>
                        </a:rPr>
                        <a:t>Le Plan De Maîtrise sanitaire</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a:effectLst/>
                          <a:latin typeface="+mn-lt"/>
                        </a:rPr>
                        <a:t>3h30</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ctr"/>
                      <a:r>
                        <a:rPr lang="fr-FR" sz="1000" i="1" u="none" strike="noStrike" baseline="0" dirty="0">
                          <a:solidFill>
                            <a:schemeClr val="accent6">
                              <a:lumMod val="75000"/>
                            </a:schemeClr>
                          </a:solidFill>
                          <a:effectLst/>
                          <a:latin typeface="+mn-lt"/>
                        </a:rPr>
                        <a:t>Nouveau module à venir 2023 (fusion)</a:t>
                      </a: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80837"/>
                  </a:ext>
                </a:extLst>
              </a:tr>
              <a:tr h="310850">
                <a:tc>
                  <a:txBody>
                    <a:bodyPr/>
                    <a:lstStyle/>
                    <a:p>
                      <a:pPr algn="ctr" fontAlgn="t"/>
                      <a:r>
                        <a:rPr lang="fr-FR" sz="1000" u="none" strike="noStrike" baseline="0" dirty="0">
                          <a:effectLst/>
                          <a:latin typeface="+mn-lt"/>
                        </a:rPr>
                        <a:t>Réglementation et prévention des risques avec la méthode HACCP </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dirty="0">
                          <a:effectLst/>
                          <a:latin typeface="+mn-lt"/>
                        </a:rPr>
                        <a:t>1H45</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b"/>
                      <a:r>
                        <a:rPr lang="fr-FR" sz="1000" u="none" strike="noStrike" baseline="0" dirty="0">
                          <a:effectLst/>
                          <a:latin typeface="+mn-lt"/>
                        </a:rPr>
                        <a:t> </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7561817"/>
                  </a:ext>
                </a:extLst>
              </a:tr>
              <a:tr h="310850">
                <a:tc>
                  <a:txBody>
                    <a:bodyPr/>
                    <a:lstStyle/>
                    <a:p>
                      <a:pPr algn="ctr" fontAlgn="t"/>
                      <a:r>
                        <a:rPr lang="fr-FR" sz="1000" u="none" strike="noStrike" baseline="0">
                          <a:effectLst/>
                          <a:latin typeface="+mn-lt"/>
                        </a:rPr>
                        <a:t>Les analyses microbiologiques</a:t>
                      </a:r>
                      <a:endParaRPr lang="fr-FR" sz="1000" b="0" i="0" u="none" strike="noStrike" baseline="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a:effectLst/>
                          <a:latin typeface="+mn-lt"/>
                        </a:rPr>
                        <a:t>3h30</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59937" rtl="0" eaLnBrk="1" fontAlgn="b" latinLnBrk="0" hangingPunct="1">
                        <a:lnSpc>
                          <a:spcPct val="100000"/>
                        </a:lnSpc>
                        <a:spcBef>
                          <a:spcPts val="0"/>
                        </a:spcBef>
                        <a:spcAft>
                          <a:spcPts val="0"/>
                        </a:spcAft>
                        <a:buClrTx/>
                        <a:buSzTx/>
                        <a:buFontTx/>
                        <a:buNone/>
                        <a:tabLst/>
                        <a:defRPr/>
                      </a:pPr>
                      <a:r>
                        <a:rPr lang="fr-FR" sz="1000" i="1" u="none" strike="noStrike" baseline="0" dirty="0">
                          <a:solidFill>
                            <a:srgbClr val="009999"/>
                          </a:solidFill>
                          <a:effectLst/>
                          <a:latin typeface="+mn-lt"/>
                        </a:rPr>
                        <a:t>Module présentiel</a:t>
                      </a:r>
                      <a:endParaRPr lang="fr-FR" sz="1000" b="0" i="1" u="none" strike="noStrike" baseline="0" dirty="0">
                        <a:solidFill>
                          <a:srgbClr val="009999"/>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936205"/>
                  </a:ext>
                </a:extLst>
              </a:tr>
              <a:tr h="310850">
                <a:tc>
                  <a:txBody>
                    <a:bodyPr/>
                    <a:lstStyle/>
                    <a:p>
                      <a:pPr algn="ctr" fontAlgn="t"/>
                      <a:r>
                        <a:rPr lang="fr-FR" sz="1000" u="none" strike="noStrike" baseline="0" dirty="0">
                          <a:effectLst/>
                          <a:latin typeface="+mn-lt"/>
                        </a:rPr>
                        <a:t>Aide à la préparation de l’inspection FSQS</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dirty="0">
                          <a:effectLst/>
                          <a:latin typeface="+mn-lt"/>
                        </a:rPr>
                        <a:t>3h30</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59937" rtl="0" eaLnBrk="1" fontAlgn="b" latinLnBrk="0" hangingPunct="1">
                        <a:lnSpc>
                          <a:spcPct val="100000"/>
                        </a:lnSpc>
                        <a:spcBef>
                          <a:spcPts val="0"/>
                        </a:spcBef>
                        <a:spcAft>
                          <a:spcPts val="0"/>
                        </a:spcAft>
                        <a:buClrTx/>
                        <a:buSzTx/>
                        <a:buFontTx/>
                        <a:buNone/>
                        <a:tabLst/>
                        <a:defRPr/>
                      </a:pPr>
                      <a:r>
                        <a:rPr lang="fr-FR" sz="1000" i="1" u="none" strike="noStrike" baseline="0" dirty="0">
                          <a:solidFill>
                            <a:srgbClr val="009999"/>
                          </a:solidFill>
                          <a:effectLst/>
                          <a:latin typeface="+mn-lt"/>
                        </a:rPr>
                        <a:t>Module présentiel</a:t>
                      </a:r>
                      <a:endParaRPr lang="fr-FR" sz="1000" b="0" i="1" u="none" strike="noStrike" baseline="0" dirty="0">
                        <a:solidFill>
                          <a:srgbClr val="009999"/>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9151049"/>
                  </a:ext>
                </a:extLst>
              </a:tr>
              <a:tr h="310850">
                <a:tc>
                  <a:txBody>
                    <a:bodyPr/>
                    <a:lstStyle/>
                    <a:p>
                      <a:pPr algn="ctr" fontAlgn="t"/>
                      <a:r>
                        <a:rPr lang="fr-FR" sz="1000" u="none" strike="noStrike" baseline="0" dirty="0">
                          <a:effectLst/>
                          <a:latin typeface="+mn-lt"/>
                        </a:rPr>
                        <a:t>Les retraits rappels</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a:effectLst/>
                          <a:latin typeface="+mn-lt"/>
                        </a:rPr>
                        <a:t>3h30</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dirty="0">
                          <a:effectLst/>
                          <a:latin typeface="+mn-lt"/>
                        </a:rPr>
                        <a:t>Formation interentreprise </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768210"/>
                  </a:ext>
                </a:extLst>
              </a:tr>
              <a:tr h="327969">
                <a:tc>
                  <a:txBody>
                    <a:bodyPr/>
                    <a:lstStyle/>
                    <a:p>
                      <a:pPr algn="ctr" fontAlgn="ctr"/>
                      <a:r>
                        <a:rPr lang="fr-FR" sz="1000" b="0" i="0" u="none" strike="noStrike" dirty="0">
                          <a:solidFill>
                            <a:srgbClr val="000000"/>
                          </a:solidFill>
                          <a:effectLst/>
                          <a:latin typeface="+mn-lt"/>
                        </a:rPr>
                        <a:t>Parcours : Réglementation et bonnes pratiques de la vente en vrac</a:t>
                      </a:r>
                    </a:p>
                  </a:txBody>
                  <a:tcPr marL="7999" marR="7999" marT="7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00" b="0" i="0" u="none" strike="noStrike">
                          <a:solidFill>
                            <a:srgbClr val="000000"/>
                          </a:solidFill>
                          <a:effectLst/>
                          <a:latin typeface="+mn-lt"/>
                        </a:rPr>
                        <a:t>7h00</a:t>
                      </a:r>
                    </a:p>
                  </a:txBody>
                  <a:tcPr marL="7999" marR="7999" marT="7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00" b="0" i="1" u="none" strike="noStrike" dirty="0">
                          <a:solidFill>
                            <a:srgbClr val="009999"/>
                          </a:solidFill>
                          <a:effectLst/>
                          <a:latin typeface="+mn-lt"/>
                        </a:rPr>
                        <a:t>1 1/2 inter entreprise en distanciel et 1 1/2 j en intra</a:t>
                      </a:r>
                    </a:p>
                  </a:txBody>
                  <a:tcPr marL="7999" marR="7999" marT="7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4270070"/>
                  </a:ext>
                </a:extLst>
              </a:tr>
              <a:tr h="327969">
                <a:tc>
                  <a:txBody>
                    <a:bodyPr/>
                    <a:lstStyle/>
                    <a:p>
                      <a:pPr algn="ctr" fontAlgn="ctr"/>
                      <a:r>
                        <a:rPr lang="fr-FR" sz="1000" b="0" i="0" u="none" strike="noStrike" dirty="0">
                          <a:solidFill>
                            <a:srgbClr val="000000"/>
                          </a:solidFill>
                          <a:effectLst/>
                          <a:latin typeface="+mn-lt"/>
                        </a:rPr>
                        <a:t>Les bonnes pratiques d’hygiène au rayon Libre Service</a:t>
                      </a:r>
                    </a:p>
                  </a:txBody>
                  <a:tcPr marL="7999" marR="7999" marT="7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00" b="0" i="0" u="none" strike="noStrike" dirty="0">
                          <a:solidFill>
                            <a:srgbClr val="000000"/>
                          </a:solidFill>
                          <a:effectLst/>
                          <a:latin typeface="+mn-lt"/>
                        </a:rPr>
                        <a:t>3h</a:t>
                      </a:r>
                    </a:p>
                  </a:txBody>
                  <a:tcPr marL="7999" marR="7999" marT="7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00" b="0" i="1" u="none" strike="noStrike" dirty="0">
                          <a:solidFill>
                            <a:srgbClr val="009999"/>
                          </a:solidFill>
                          <a:effectLst/>
                          <a:latin typeface="+mn-lt"/>
                        </a:rPr>
                        <a:t>En cours de développement (prévu en 2023)</a:t>
                      </a:r>
                    </a:p>
                  </a:txBody>
                  <a:tcPr marL="7999" marR="7999" marT="79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2463405"/>
                  </a:ext>
                </a:extLst>
              </a:tr>
            </a:tbl>
          </a:graphicData>
        </a:graphic>
      </p:graphicFrame>
    </p:spTree>
    <p:extLst>
      <p:ext uri="{BB962C8B-B14F-4D97-AF65-F5344CB8AC3E}">
        <p14:creationId xmlns:p14="http://schemas.microsoft.com/office/powerpoint/2010/main" val="49284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normAutofit/>
          </a:bodyPr>
          <a:lstStyle/>
          <a:p>
            <a:r>
              <a:rPr lang="fr-FR" b="1" dirty="0"/>
              <a:t>Autres formations</a:t>
            </a:r>
          </a:p>
        </p:txBody>
      </p:sp>
      <p:graphicFrame>
        <p:nvGraphicFramePr>
          <p:cNvPr id="3" name="Tableau 2">
            <a:extLst>
              <a:ext uri="{FF2B5EF4-FFF2-40B4-BE49-F238E27FC236}">
                <a16:creationId xmlns:a16="http://schemas.microsoft.com/office/drawing/2014/main" id="{B17033F6-9FA4-49C2-8EC6-7755B179B47E}"/>
              </a:ext>
            </a:extLst>
          </p:cNvPr>
          <p:cNvGraphicFramePr>
            <a:graphicFrameLocks noGrp="1"/>
          </p:cNvGraphicFramePr>
          <p:nvPr>
            <p:extLst>
              <p:ext uri="{D42A27DB-BD31-4B8C-83A1-F6EECF244321}">
                <p14:modId xmlns:p14="http://schemas.microsoft.com/office/powerpoint/2010/main" val="3808306842"/>
              </p:ext>
            </p:extLst>
          </p:nvPr>
        </p:nvGraphicFramePr>
        <p:xfrm>
          <a:off x="539750" y="1383736"/>
          <a:ext cx="12521682" cy="1233395"/>
        </p:xfrm>
        <a:graphic>
          <a:graphicData uri="http://schemas.openxmlformats.org/drawingml/2006/table">
            <a:tbl>
              <a:tblPr>
                <a:tableStyleId>{5C22544A-7EE6-4342-B048-85BDC9FD1C3A}</a:tableStyleId>
              </a:tblPr>
              <a:tblGrid>
                <a:gridCol w="6557690">
                  <a:extLst>
                    <a:ext uri="{9D8B030D-6E8A-4147-A177-3AD203B41FA5}">
                      <a16:colId xmlns:a16="http://schemas.microsoft.com/office/drawing/2014/main" val="4282179703"/>
                    </a:ext>
                  </a:extLst>
                </a:gridCol>
                <a:gridCol w="1457265">
                  <a:extLst>
                    <a:ext uri="{9D8B030D-6E8A-4147-A177-3AD203B41FA5}">
                      <a16:colId xmlns:a16="http://schemas.microsoft.com/office/drawing/2014/main" val="4194643647"/>
                    </a:ext>
                  </a:extLst>
                </a:gridCol>
                <a:gridCol w="4506727">
                  <a:extLst>
                    <a:ext uri="{9D8B030D-6E8A-4147-A177-3AD203B41FA5}">
                      <a16:colId xmlns:a16="http://schemas.microsoft.com/office/drawing/2014/main" val="183038505"/>
                    </a:ext>
                  </a:extLst>
                </a:gridCol>
              </a:tblGrid>
              <a:tr h="251402">
                <a:tc>
                  <a:txBody>
                    <a:bodyPr/>
                    <a:lstStyle/>
                    <a:p>
                      <a:pPr algn="ctr" fontAlgn="ctr"/>
                      <a:r>
                        <a:rPr lang="fr-FR" sz="1000" b="1" u="none" strike="noStrike" baseline="0" dirty="0">
                          <a:effectLst/>
                          <a:latin typeface="+mn-lt"/>
                        </a:rPr>
                        <a:t>Modules Hygiène Qualité 2022</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fr-FR" sz="1000" b="1" u="none" strike="noStrike" baseline="0" dirty="0">
                          <a:effectLst/>
                          <a:latin typeface="+mn-lt"/>
                        </a:rPr>
                        <a:t>Durée</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fr-FR" sz="1000" b="1" u="none" strike="noStrike" baseline="0" dirty="0">
                          <a:effectLst/>
                          <a:latin typeface="+mn-lt"/>
                        </a:rPr>
                        <a:t>Commentaire</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05622610"/>
                  </a:ext>
                </a:extLst>
              </a:tr>
              <a:tr h="327331">
                <a:tc>
                  <a:txBody>
                    <a:bodyPr/>
                    <a:lstStyle/>
                    <a:p>
                      <a:pPr marL="0" marR="0" lvl="0" indent="0" algn="ctr" defTabSz="959937" rtl="0" eaLnBrk="1" fontAlgn="t" latinLnBrk="0" hangingPunct="1">
                        <a:lnSpc>
                          <a:spcPct val="100000"/>
                        </a:lnSpc>
                        <a:spcBef>
                          <a:spcPts val="0"/>
                        </a:spcBef>
                        <a:spcAft>
                          <a:spcPts val="0"/>
                        </a:spcAft>
                        <a:buClrTx/>
                        <a:buSzTx/>
                        <a:buFontTx/>
                        <a:buNone/>
                        <a:tabLst/>
                        <a:defRPr/>
                      </a:pPr>
                      <a:r>
                        <a:rPr lang="fr-FR" sz="1000" b="0" i="0" u="none" strike="noStrike" kern="1200" baseline="0" dirty="0">
                          <a:solidFill>
                            <a:schemeClr val="dk1"/>
                          </a:solidFill>
                          <a:latin typeface="+mn-lt"/>
                          <a:ea typeface="+mn-ea"/>
                          <a:cs typeface="+mn-cs"/>
                        </a:rPr>
                        <a:t>Formation Hygiène qualité : Réglementation, bonnes pratiques et moyens de maîtrise</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dirty="0">
                          <a:effectLst/>
                          <a:latin typeface="+mn-lt"/>
                        </a:rPr>
                        <a:t>7H00</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1" u="none" strike="noStrike" baseline="0" dirty="0">
                          <a:solidFill>
                            <a:srgbClr val="009999"/>
                          </a:solidFill>
                          <a:effectLst/>
                          <a:latin typeface="+mn-lt"/>
                        </a:rPr>
                        <a:t>Réglementation, Dangers et Risques en Hygiène alimentaire, Hygiène du personnel, Nettoyage et désinfection, HACCP, PMS</a:t>
                      </a: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4061639"/>
                  </a:ext>
                </a:extLst>
              </a:tr>
              <a:tr h="327331">
                <a:tc>
                  <a:txBody>
                    <a:bodyPr/>
                    <a:lstStyle/>
                    <a:p>
                      <a:pPr marL="0" marR="0" lvl="0" indent="0" algn="ctr" defTabSz="959937" rtl="0" eaLnBrk="1" fontAlgn="t" latinLnBrk="0" hangingPunct="1">
                        <a:lnSpc>
                          <a:spcPct val="100000"/>
                        </a:lnSpc>
                        <a:spcBef>
                          <a:spcPts val="0"/>
                        </a:spcBef>
                        <a:spcAft>
                          <a:spcPts val="0"/>
                        </a:spcAft>
                        <a:buClrTx/>
                        <a:buSzTx/>
                        <a:buFontTx/>
                        <a:buNone/>
                        <a:tabLst/>
                        <a:defRPr/>
                      </a:pPr>
                      <a:r>
                        <a:rPr lang="fr-FR" sz="1000" b="0" i="0" u="none" strike="noStrike" kern="1200" baseline="0" dirty="0">
                          <a:solidFill>
                            <a:schemeClr val="dk1"/>
                          </a:solidFill>
                          <a:latin typeface="+mn-lt"/>
                          <a:ea typeface="+mn-ea"/>
                          <a:cs typeface="+mn-cs"/>
                        </a:rPr>
                        <a:t>Formation Hygiène qualité : Les dangers et les risques en hygiène alimentaire</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dirty="0">
                          <a:effectLst/>
                          <a:latin typeface="+mn-lt"/>
                        </a:rPr>
                        <a:t>3H30</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1" u="none" strike="noStrike" baseline="0" dirty="0">
                          <a:solidFill>
                            <a:srgbClr val="009999"/>
                          </a:solidFill>
                          <a:effectLst/>
                          <a:latin typeface="+mn-lt"/>
                        </a:rPr>
                        <a:t>Dangers et Risques en Hygiène alimentaire, Hygiène du personnel, Nettoyage et désinfection</a:t>
                      </a: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8367424"/>
                  </a:ext>
                </a:extLst>
              </a:tr>
              <a:tr h="327331">
                <a:tc>
                  <a:txBody>
                    <a:bodyPr/>
                    <a:lstStyle/>
                    <a:p>
                      <a:pPr algn="ctr" fontAlgn="t"/>
                      <a:r>
                        <a:rPr lang="fr-FR" sz="1000" u="none" strike="noStrike" baseline="0" dirty="0">
                          <a:effectLst/>
                          <a:latin typeface="+mn-lt"/>
                        </a:rPr>
                        <a:t>Méthode HACCP</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dirty="0">
                          <a:effectLst/>
                          <a:latin typeface="+mn-lt"/>
                        </a:rPr>
                        <a:t>7H00</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1" u="none" strike="noStrike" baseline="0" dirty="0">
                          <a:solidFill>
                            <a:srgbClr val="009999"/>
                          </a:solidFill>
                          <a:effectLst/>
                          <a:latin typeface="+mn-lt"/>
                        </a:rPr>
                        <a:t>Réglementation et prévention des risques avec la méthode HACCP</a:t>
                      </a: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4198156"/>
                  </a:ext>
                </a:extLst>
              </a:tr>
            </a:tbl>
          </a:graphicData>
        </a:graphic>
      </p:graphicFrame>
      <p:graphicFrame>
        <p:nvGraphicFramePr>
          <p:cNvPr id="4" name="Tableau 3">
            <a:extLst>
              <a:ext uri="{FF2B5EF4-FFF2-40B4-BE49-F238E27FC236}">
                <a16:creationId xmlns:a16="http://schemas.microsoft.com/office/drawing/2014/main" id="{3C5EE3EF-2252-488B-A98B-FF879C458B03}"/>
              </a:ext>
            </a:extLst>
          </p:cNvPr>
          <p:cNvGraphicFramePr>
            <a:graphicFrameLocks noGrp="1"/>
          </p:cNvGraphicFramePr>
          <p:nvPr>
            <p:extLst>
              <p:ext uri="{D42A27DB-BD31-4B8C-83A1-F6EECF244321}">
                <p14:modId xmlns:p14="http://schemas.microsoft.com/office/powerpoint/2010/main" val="2119141588"/>
              </p:ext>
            </p:extLst>
          </p:nvPr>
        </p:nvGraphicFramePr>
        <p:xfrm>
          <a:off x="539750" y="3013502"/>
          <a:ext cx="12521682" cy="906064"/>
        </p:xfrm>
        <a:graphic>
          <a:graphicData uri="http://schemas.openxmlformats.org/drawingml/2006/table">
            <a:tbl>
              <a:tblPr>
                <a:tableStyleId>{5C22544A-7EE6-4342-B048-85BDC9FD1C3A}</a:tableStyleId>
              </a:tblPr>
              <a:tblGrid>
                <a:gridCol w="6557690">
                  <a:extLst>
                    <a:ext uri="{9D8B030D-6E8A-4147-A177-3AD203B41FA5}">
                      <a16:colId xmlns:a16="http://schemas.microsoft.com/office/drawing/2014/main" val="4282179703"/>
                    </a:ext>
                  </a:extLst>
                </a:gridCol>
                <a:gridCol w="1457265">
                  <a:extLst>
                    <a:ext uri="{9D8B030D-6E8A-4147-A177-3AD203B41FA5}">
                      <a16:colId xmlns:a16="http://schemas.microsoft.com/office/drawing/2014/main" val="4194643647"/>
                    </a:ext>
                  </a:extLst>
                </a:gridCol>
                <a:gridCol w="4506727">
                  <a:extLst>
                    <a:ext uri="{9D8B030D-6E8A-4147-A177-3AD203B41FA5}">
                      <a16:colId xmlns:a16="http://schemas.microsoft.com/office/drawing/2014/main" val="183038505"/>
                    </a:ext>
                  </a:extLst>
                </a:gridCol>
              </a:tblGrid>
              <a:tr h="251402">
                <a:tc>
                  <a:txBody>
                    <a:bodyPr/>
                    <a:lstStyle/>
                    <a:p>
                      <a:pPr algn="ctr" fontAlgn="ctr"/>
                      <a:r>
                        <a:rPr lang="fr-FR" sz="1000" b="1" u="none" strike="noStrike" baseline="0" dirty="0">
                          <a:effectLst/>
                          <a:latin typeface="+mn-lt"/>
                        </a:rPr>
                        <a:t>Modules Santé Sécurité 2022</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fr-FR" sz="1000" b="1" u="none" strike="noStrike" baseline="0" dirty="0">
                          <a:effectLst/>
                          <a:latin typeface="+mn-lt"/>
                        </a:rPr>
                        <a:t>Durée</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fr-FR" sz="1000" b="1" u="none" strike="noStrike" baseline="0" dirty="0">
                          <a:effectLst/>
                          <a:latin typeface="+mn-lt"/>
                        </a:rPr>
                        <a:t>Commentaire</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05622610"/>
                  </a:ext>
                </a:extLst>
              </a:tr>
              <a:tr h="327331">
                <a:tc>
                  <a:txBody>
                    <a:bodyPr/>
                    <a:lstStyle/>
                    <a:p>
                      <a:pPr algn="ctr" fontAlgn="t"/>
                      <a:r>
                        <a:rPr lang="fr-FR" sz="1000" u="none" strike="noStrike" baseline="0" dirty="0">
                          <a:effectLst/>
                          <a:latin typeface="+mn-lt"/>
                        </a:rPr>
                        <a:t>Formation PRAP</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dirty="0">
                          <a:effectLst/>
                          <a:latin typeface="+mn-lt"/>
                        </a:rPr>
                        <a:t>14H00</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1" u="none" strike="noStrike" baseline="0" dirty="0">
                          <a:solidFill>
                            <a:srgbClr val="009999"/>
                          </a:solidFill>
                          <a:effectLst/>
                          <a:latin typeface="+mn-lt"/>
                        </a:rPr>
                        <a:t>Prévention Risques Activité Physique</a:t>
                      </a: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4061639"/>
                  </a:ext>
                </a:extLst>
              </a:tr>
              <a:tr h="327331">
                <a:tc>
                  <a:txBody>
                    <a:bodyPr/>
                    <a:lstStyle/>
                    <a:p>
                      <a:pPr algn="ctr" fontAlgn="t"/>
                      <a:r>
                        <a:rPr lang="fr-FR" sz="1000" u="none" strike="noStrike" baseline="0" dirty="0">
                          <a:effectLst/>
                          <a:latin typeface="+mn-lt"/>
                        </a:rPr>
                        <a:t>Formation TMS</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dirty="0">
                          <a:effectLst/>
                          <a:latin typeface="+mn-lt"/>
                        </a:rPr>
                        <a:t>7H00</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1" u="none" strike="noStrike" baseline="0" dirty="0">
                          <a:solidFill>
                            <a:srgbClr val="009999"/>
                          </a:solidFill>
                          <a:effectLst/>
                          <a:latin typeface="+mn-lt"/>
                        </a:rPr>
                        <a:t>Troubles </a:t>
                      </a:r>
                      <a:r>
                        <a:rPr lang="fr-FR" sz="1000" b="0" i="1" u="none" strike="noStrike" baseline="0" dirty="0" err="1">
                          <a:solidFill>
                            <a:srgbClr val="009999"/>
                          </a:solidFill>
                          <a:effectLst/>
                          <a:latin typeface="+mn-lt"/>
                        </a:rPr>
                        <a:t>musculosqueletiques</a:t>
                      </a:r>
                      <a:endParaRPr lang="fr-FR" sz="1000" b="0" i="1" u="none" strike="noStrike" baseline="0" dirty="0">
                        <a:solidFill>
                          <a:srgbClr val="009999"/>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8367424"/>
                  </a:ext>
                </a:extLst>
              </a:tr>
            </a:tbl>
          </a:graphicData>
        </a:graphic>
      </p:graphicFrame>
      <p:graphicFrame>
        <p:nvGraphicFramePr>
          <p:cNvPr id="5" name="Tableau 4">
            <a:extLst>
              <a:ext uri="{FF2B5EF4-FFF2-40B4-BE49-F238E27FC236}">
                <a16:creationId xmlns:a16="http://schemas.microsoft.com/office/drawing/2014/main" id="{9140CA3F-E466-4280-BF6D-4B8896FADCB2}"/>
              </a:ext>
            </a:extLst>
          </p:cNvPr>
          <p:cNvGraphicFramePr>
            <a:graphicFrameLocks noGrp="1"/>
          </p:cNvGraphicFramePr>
          <p:nvPr>
            <p:extLst>
              <p:ext uri="{D42A27DB-BD31-4B8C-83A1-F6EECF244321}">
                <p14:modId xmlns:p14="http://schemas.microsoft.com/office/powerpoint/2010/main" val="3478854152"/>
              </p:ext>
            </p:extLst>
          </p:nvPr>
        </p:nvGraphicFramePr>
        <p:xfrm>
          <a:off x="539750" y="5628016"/>
          <a:ext cx="12521682" cy="906064"/>
        </p:xfrm>
        <a:graphic>
          <a:graphicData uri="http://schemas.openxmlformats.org/drawingml/2006/table">
            <a:tbl>
              <a:tblPr>
                <a:tableStyleId>{5C22544A-7EE6-4342-B048-85BDC9FD1C3A}</a:tableStyleId>
              </a:tblPr>
              <a:tblGrid>
                <a:gridCol w="6557690">
                  <a:extLst>
                    <a:ext uri="{9D8B030D-6E8A-4147-A177-3AD203B41FA5}">
                      <a16:colId xmlns:a16="http://schemas.microsoft.com/office/drawing/2014/main" val="4282179703"/>
                    </a:ext>
                  </a:extLst>
                </a:gridCol>
                <a:gridCol w="1457265">
                  <a:extLst>
                    <a:ext uri="{9D8B030D-6E8A-4147-A177-3AD203B41FA5}">
                      <a16:colId xmlns:a16="http://schemas.microsoft.com/office/drawing/2014/main" val="4194643647"/>
                    </a:ext>
                  </a:extLst>
                </a:gridCol>
                <a:gridCol w="4506727">
                  <a:extLst>
                    <a:ext uri="{9D8B030D-6E8A-4147-A177-3AD203B41FA5}">
                      <a16:colId xmlns:a16="http://schemas.microsoft.com/office/drawing/2014/main" val="183038505"/>
                    </a:ext>
                  </a:extLst>
                </a:gridCol>
              </a:tblGrid>
              <a:tr h="251402">
                <a:tc>
                  <a:txBody>
                    <a:bodyPr/>
                    <a:lstStyle/>
                    <a:p>
                      <a:pPr algn="ctr" fontAlgn="ctr"/>
                      <a:r>
                        <a:rPr lang="fr-FR" sz="1000" b="1" u="none" strike="noStrike" baseline="0" dirty="0">
                          <a:effectLst/>
                          <a:latin typeface="+mn-lt"/>
                        </a:rPr>
                        <a:t>Formations à façon</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fr-FR" sz="1000" b="1" u="none" strike="noStrike" baseline="0" dirty="0">
                          <a:effectLst/>
                          <a:latin typeface="+mn-lt"/>
                        </a:rPr>
                        <a:t>Durée</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fr-FR" sz="1000" b="1" u="none" strike="noStrike" baseline="0" dirty="0">
                          <a:effectLst/>
                          <a:latin typeface="+mn-lt"/>
                        </a:rPr>
                        <a:t>Commentaire</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05622610"/>
                  </a:ext>
                </a:extLst>
              </a:tr>
              <a:tr h="327331">
                <a:tc>
                  <a:txBody>
                    <a:bodyPr/>
                    <a:lstStyle/>
                    <a:p>
                      <a:pPr algn="ctr" fontAlgn="t"/>
                      <a:r>
                        <a:rPr lang="fr-FR" sz="1000" u="none" strike="noStrike" baseline="0" dirty="0">
                          <a:effectLst/>
                          <a:latin typeface="+mn-lt"/>
                        </a:rPr>
                        <a:t>En hygiène qualité</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dirty="0">
                          <a:effectLst/>
                          <a:latin typeface="+mn-lt"/>
                        </a:rPr>
                        <a:t>A déterminer</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endParaRPr lang="fr-FR" sz="1000" b="0" i="1" u="none" strike="noStrike" baseline="0" dirty="0">
                        <a:solidFill>
                          <a:srgbClr val="009999"/>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4061639"/>
                  </a:ext>
                </a:extLst>
              </a:tr>
              <a:tr h="327331">
                <a:tc>
                  <a:txBody>
                    <a:bodyPr/>
                    <a:lstStyle/>
                    <a:p>
                      <a:pPr algn="ctr" fontAlgn="t"/>
                      <a:r>
                        <a:rPr lang="fr-FR" sz="1000" u="none" strike="noStrike" baseline="0" dirty="0">
                          <a:effectLst/>
                          <a:latin typeface="+mn-lt"/>
                        </a:rPr>
                        <a:t>En Santé Sécurité</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u="none" strike="noStrike" baseline="0" dirty="0">
                          <a:effectLst/>
                          <a:latin typeface="+mn-lt"/>
                        </a:rPr>
                        <a:t>A déterminer</a:t>
                      </a:r>
                      <a:endParaRPr lang="fr-FR" sz="1000" b="0"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endParaRPr lang="fr-FR" sz="1000" b="0" i="1" u="none" strike="noStrike" baseline="0" dirty="0">
                        <a:solidFill>
                          <a:srgbClr val="009999"/>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8367424"/>
                  </a:ext>
                </a:extLst>
              </a:tr>
            </a:tbl>
          </a:graphicData>
        </a:graphic>
      </p:graphicFrame>
      <p:graphicFrame>
        <p:nvGraphicFramePr>
          <p:cNvPr id="6" name="Tableau 5">
            <a:extLst>
              <a:ext uri="{FF2B5EF4-FFF2-40B4-BE49-F238E27FC236}">
                <a16:creationId xmlns:a16="http://schemas.microsoft.com/office/drawing/2014/main" id="{BE6AC4AA-CBE5-233C-8F4C-A406CABC174B}"/>
              </a:ext>
            </a:extLst>
          </p:cNvPr>
          <p:cNvGraphicFramePr>
            <a:graphicFrameLocks noGrp="1"/>
          </p:cNvGraphicFramePr>
          <p:nvPr>
            <p:extLst>
              <p:ext uri="{D42A27DB-BD31-4B8C-83A1-F6EECF244321}">
                <p14:modId xmlns:p14="http://schemas.microsoft.com/office/powerpoint/2010/main" val="1090623487"/>
              </p:ext>
            </p:extLst>
          </p:nvPr>
        </p:nvGraphicFramePr>
        <p:xfrm>
          <a:off x="539750" y="4315937"/>
          <a:ext cx="12521682" cy="849665"/>
        </p:xfrm>
        <a:graphic>
          <a:graphicData uri="http://schemas.openxmlformats.org/drawingml/2006/table">
            <a:tbl>
              <a:tblPr>
                <a:tableStyleId>{5C22544A-7EE6-4342-B048-85BDC9FD1C3A}</a:tableStyleId>
              </a:tblPr>
              <a:tblGrid>
                <a:gridCol w="6557690">
                  <a:extLst>
                    <a:ext uri="{9D8B030D-6E8A-4147-A177-3AD203B41FA5}">
                      <a16:colId xmlns:a16="http://schemas.microsoft.com/office/drawing/2014/main" val="4282179703"/>
                    </a:ext>
                  </a:extLst>
                </a:gridCol>
                <a:gridCol w="1457265">
                  <a:extLst>
                    <a:ext uri="{9D8B030D-6E8A-4147-A177-3AD203B41FA5}">
                      <a16:colId xmlns:a16="http://schemas.microsoft.com/office/drawing/2014/main" val="4194643647"/>
                    </a:ext>
                  </a:extLst>
                </a:gridCol>
                <a:gridCol w="4506727">
                  <a:extLst>
                    <a:ext uri="{9D8B030D-6E8A-4147-A177-3AD203B41FA5}">
                      <a16:colId xmlns:a16="http://schemas.microsoft.com/office/drawing/2014/main" val="183038505"/>
                    </a:ext>
                  </a:extLst>
                </a:gridCol>
              </a:tblGrid>
              <a:tr h="251402">
                <a:tc>
                  <a:txBody>
                    <a:bodyPr/>
                    <a:lstStyle/>
                    <a:p>
                      <a:pPr algn="ctr" fontAlgn="ctr"/>
                      <a:r>
                        <a:rPr lang="fr-FR" sz="1000" b="1" u="none" strike="noStrike" baseline="0" dirty="0">
                          <a:effectLst/>
                          <a:latin typeface="+mn-lt"/>
                        </a:rPr>
                        <a:t>Formation analyses sensorielles</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fr-FR" sz="1000" b="1" u="none" strike="noStrike" baseline="0" dirty="0">
                          <a:effectLst/>
                          <a:latin typeface="+mn-lt"/>
                        </a:rPr>
                        <a:t>Durée</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fr-FR" sz="1000" b="1" u="none" strike="noStrike" baseline="0" dirty="0">
                          <a:effectLst/>
                          <a:latin typeface="+mn-lt"/>
                        </a:rPr>
                        <a:t>Commentaire</a:t>
                      </a:r>
                      <a:endParaRPr lang="fr-FR" sz="1000" b="1" i="0" u="none" strike="noStrike" baseline="0" dirty="0">
                        <a:solidFill>
                          <a:srgbClr val="000000"/>
                        </a:solidFill>
                        <a:effectLst/>
                        <a:latin typeface="+mn-lt"/>
                      </a:endParaRP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05622610"/>
                  </a:ext>
                </a:extLst>
              </a:tr>
              <a:tr h="327331">
                <a:tc>
                  <a:txBody>
                    <a:bodyPr/>
                    <a:lstStyle/>
                    <a:p>
                      <a:pPr algn="ctr" fontAlgn="t"/>
                      <a:endParaRPr lang="fr-FR" sz="1000" u="none" strike="noStrike" kern="1200" baseline="0" dirty="0">
                        <a:solidFill>
                          <a:schemeClr val="dk1"/>
                        </a:solidFill>
                        <a:effectLst/>
                        <a:latin typeface="+mn-lt"/>
                        <a:ea typeface="+mn-ea"/>
                        <a:cs typeface="+mn-cs"/>
                      </a:endParaRPr>
                    </a:p>
                    <a:p>
                      <a:pPr algn="ctr" fontAlgn="t"/>
                      <a:r>
                        <a:rPr lang="fr-FR" sz="1000" u="none" strike="noStrike" kern="1200" baseline="0" dirty="0">
                          <a:solidFill>
                            <a:schemeClr val="dk1"/>
                          </a:solidFill>
                          <a:effectLst/>
                          <a:latin typeface="+mn-lt"/>
                          <a:ea typeface="+mn-ea"/>
                          <a:cs typeface="+mn-cs"/>
                        </a:rPr>
                        <a:t>Acquérir les fondamentaux de la dégustation pour faciliter les échanges </a:t>
                      </a:r>
                    </a:p>
                    <a:p>
                      <a:pPr algn="ctr" fontAlgn="t"/>
                      <a:r>
                        <a:rPr lang="fr-FR" sz="1000" u="none" strike="noStrike" kern="1200" baseline="0" dirty="0">
                          <a:solidFill>
                            <a:schemeClr val="dk1"/>
                          </a:solidFill>
                          <a:effectLst/>
                          <a:latin typeface="+mn-lt"/>
                          <a:ea typeface="+mn-ea"/>
                          <a:cs typeface="+mn-cs"/>
                        </a:rPr>
                        <a:t>sur les critères organoleptiques des produits</a:t>
                      </a:r>
                      <a:r>
                        <a:rPr lang="fr-FR" sz="1890" b="1" kern="1200" dirty="0">
                          <a:solidFill>
                            <a:schemeClr val="dk1"/>
                          </a:solidFill>
                          <a:effectLst/>
                          <a:latin typeface="+mn-lt"/>
                          <a:ea typeface="+mn-ea"/>
                          <a:cs typeface="+mn-cs"/>
                        </a:rPr>
                        <a:t> </a:t>
                      </a:r>
                      <a:endParaRPr lang="fr-FR" sz="1000" b="0" i="0" u="none" strike="noStrike" baseline="0" dirty="0">
                        <a:solidFill>
                          <a:srgbClr val="000000"/>
                        </a:solidFill>
                        <a:effectLst/>
                        <a:latin typeface="+mn-lt"/>
                      </a:endParaRPr>
                    </a:p>
                  </a:txBody>
                  <a:tcPr marL="5427" marR="5427" marT="5427"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b="0" i="0" u="none" strike="noStrike" baseline="0" dirty="0">
                          <a:solidFill>
                            <a:srgbClr val="000000"/>
                          </a:solidFill>
                          <a:effectLst/>
                          <a:latin typeface="+mn-lt"/>
                        </a:rPr>
                        <a:t>14H00</a:t>
                      </a: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fr-FR" sz="1000" b="0" i="1" u="none" strike="noStrike" baseline="0" dirty="0">
                          <a:solidFill>
                            <a:srgbClr val="009999"/>
                          </a:solidFill>
                          <a:effectLst/>
                          <a:latin typeface="+mn-lt"/>
                        </a:rPr>
                        <a:t>En présentiel</a:t>
                      </a:r>
                    </a:p>
                  </a:txBody>
                  <a:tcPr marL="5427" marR="5427" marT="54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4061639"/>
                  </a:ext>
                </a:extLst>
              </a:tr>
            </a:tbl>
          </a:graphicData>
        </a:graphic>
      </p:graphicFrame>
    </p:spTree>
    <p:extLst>
      <p:ext uri="{BB962C8B-B14F-4D97-AF65-F5344CB8AC3E}">
        <p14:creationId xmlns:p14="http://schemas.microsoft.com/office/powerpoint/2010/main" val="93060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4DAD764-F2CB-4427-6885-9FD470BD4889}"/>
              </a:ext>
            </a:extLst>
          </p:cNvPr>
          <p:cNvSpPr>
            <a:spLocks noGrp="1"/>
          </p:cNvSpPr>
          <p:nvPr>
            <p:ph sz="quarter" idx="22"/>
          </p:nvPr>
        </p:nvSpPr>
        <p:spPr/>
        <p:txBody>
          <a:bodyPr/>
          <a:lstStyle/>
          <a:p>
            <a:r>
              <a:rPr lang="fr-FR" sz="1800" b="0" i="0" u="none" strike="noStrike" baseline="0" dirty="0">
                <a:latin typeface="MontserratLight"/>
              </a:rPr>
              <a:t>les chiffres de l'année 2021</a:t>
            </a:r>
          </a:p>
          <a:p>
            <a:endParaRPr lang="fr-FR" sz="1800" b="0" i="0" u="none" strike="noStrike" baseline="0" dirty="0">
              <a:latin typeface="MontserratLight"/>
            </a:endParaRPr>
          </a:p>
          <a:p>
            <a:r>
              <a:rPr lang="fr-FR" dirty="0">
                <a:solidFill>
                  <a:srgbClr val="FF0000"/>
                </a:solidFill>
                <a:latin typeface="MontserratLight"/>
              </a:rPr>
              <a:t>                 </a:t>
            </a:r>
            <a:r>
              <a:rPr lang="fr-FR" sz="3200" b="0" i="0" u="none" strike="noStrike" baseline="0" dirty="0">
                <a:solidFill>
                  <a:srgbClr val="FF0000"/>
                </a:solidFill>
                <a:latin typeface="MontserratLight"/>
              </a:rPr>
              <a:t>99,6 		    98,6 	         80 	          </a:t>
            </a:r>
            <a:r>
              <a:rPr lang="fr-FR" sz="3200" dirty="0">
                <a:solidFill>
                  <a:srgbClr val="FF0000"/>
                </a:solidFill>
                <a:latin typeface="MontserratLight"/>
              </a:rPr>
              <a:t>47428</a:t>
            </a:r>
            <a:r>
              <a:rPr lang="fr-FR" sz="3200" b="0" i="0" u="none" strike="noStrike" baseline="0" dirty="0">
                <a:solidFill>
                  <a:srgbClr val="FF0000"/>
                </a:solidFill>
                <a:latin typeface="MontserratLight"/>
              </a:rPr>
              <a:t> 	     13551</a:t>
            </a:r>
          </a:p>
          <a:p>
            <a:pPr algn="l">
              <a:lnSpc>
                <a:spcPct val="100000"/>
              </a:lnSpc>
            </a:pPr>
            <a:r>
              <a:rPr lang="fr-FR" dirty="0">
                <a:latin typeface="MontserratLight"/>
              </a:rPr>
              <a:t>         </a:t>
            </a:r>
            <a:r>
              <a:rPr lang="fr-FR" sz="1800" b="0" i="0" u="none" strike="noStrike" baseline="0" dirty="0">
                <a:latin typeface="MontserratLight"/>
              </a:rPr>
              <a:t>Des stagiaires se 	Des stagiaires se	           Formateurs		Heures de		       Stagiaires déjà</a:t>
            </a:r>
          </a:p>
          <a:p>
            <a:pPr algn="l">
              <a:lnSpc>
                <a:spcPct val="100000"/>
              </a:lnSpc>
            </a:pPr>
            <a:r>
              <a:rPr lang="fr-FR" sz="1800" b="0" i="0" u="none" strike="noStrike" baseline="0" dirty="0">
                <a:latin typeface="MontserratLight"/>
              </a:rPr>
              <a:t>       disent totalement	disent capables de	          répartis sur		formations	             formés</a:t>
            </a:r>
          </a:p>
          <a:p>
            <a:pPr algn="l">
              <a:lnSpc>
                <a:spcPct val="100000"/>
              </a:lnSpc>
            </a:pPr>
            <a:r>
              <a:rPr lang="fr-FR" sz="1800" b="0" i="0" u="none" strike="noStrike" baseline="0" dirty="0">
                <a:latin typeface="MontserratLight"/>
              </a:rPr>
              <a:t>          ou en grande		      mettre en	        toute la France	                  dispensées</a:t>
            </a:r>
          </a:p>
          <a:p>
            <a:pPr algn="l">
              <a:lnSpc>
                <a:spcPct val="100000"/>
              </a:lnSpc>
            </a:pPr>
            <a:r>
              <a:rPr lang="fr-FR" sz="1800" b="0" i="0" u="none" strike="noStrike" baseline="0" dirty="0">
                <a:latin typeface="MontserratLight"/>
              </a:rPr>
              <a:t>       partie satisfaits en	       pratique		</a:t>
            </a:r>
          </a:p>
          <a:p>
            <a:pPr algn="l">
              <a:lnSpc>
                <a:spcPct val="100000"/>
              </a:lnSpc>
            </a:pPr>
            <a:r>
              <a:rPr lang="fr-FR" sz="1800" b="0" i="0" u="none" strike="noStrike" baseline="0" dirty="0">
                <a:latin typeface="MontserratLight"/>
              </a:rPr>
              <a:t>             terme de		totalement ou en</a:t>
            </a:r>
          </a:p>
          <a:p>
            <a:pPr algn="l">
              <a:lnSpc>
                <a:spcPct val="100000"/>
              </a:lnSpc>
            </a:pPr>
            <a:r>
              <a:rPr lang="fr-FR" sz="1800" b="0" i="0" u="none" strike="noStrike" baseline="0" dirty="0">
                <a:latin typeface="MontserratLight"/>
              </a:rPr>
              <a:t>            pédagogie		 grande partie ce</a:t>
            </a:r>
          </a:p>
          <a:p>
            <a:pPr algn="l">
              <a:lnSpc>
                <a:spcPct val="100000"/>
              </a:lnSpc>
            </a:pPr>
            <a:r>
              <a:rPr lang="fr-FR" dirty="0">
                <a:latin typeface="MontserratLight"/>
              </a:rPr>
              <a:t>			 </a:t>
            </a:r>
            <a:r>
              <a:rPr lang="fr-FR" sz="1800" b="0" i="0" u="none" strike="noStrike" baseline="0" dirty="0">
                <a:latin typeface="MontserratLight"/>
              </a:rPr>
              <a:t>qu’ils ont appris </a:t>
            </a:r>
          </a:p>
          <a:p>
            <a:pPr algn="l">
              <a:lnSpc>
                <a:spcPct val="100000"/>
              </a:lnSpc>
            </a:pPr>
            <a:endParaRPr lang="fr-FR" dirty="0">
              <a:latin typeface="MontserratLight"/>
            </a:endParaRPr>
          </a:p>
        </p:txBody>
      </p:sp>
      <p:sp>
        <p:nvSpPr>
          <p:cNvPr id="3" name="Titre 2">
            <a:extLst>
              <a:ext uri="{FF2B5EF4-FFF2-40B4-BE49-F238E27FC236}">
                <a16:creationId xmlns:a16="http://schemas.microsoft.com/office/drawing/2014/main" id="{419DB26B-B10B-CF91-4753-704CEABF6950}"/>
              </a:ext>
            </a:extLst>
          </p:cNvPr>
          <p:cNvSpPr>
            <a:spLocks noGrp="1"/>
          </p:cNvSpPr>
          <p:nvPr>
            <p:ph type="title"/>
          </p:nvPr>
        </p:nvSpPr>
        <p:spPr>
          <a:xfrm>
            <a:off x="549582" y="549582"/>
            <a:ext cx="13441721" cy="737621"/>
          </a:xfrm>
        </p:spPr>
        <p:txBody>
          <a:bodyPr/>
          <a:lstStyle/>
          <a:p>
            <a:r>
              <a:rPr lang="fr-FR" b="1" i="0" u="none" strike="noStrike" baseline="0" dirty="0">
                <a:solidFill>
                  <a:srgbClr val="00788B"/>
                </a:solidFill>
                <a:latin typeface="MontserratMedium"/>
              </a:rPr>
              <a:t>AQUALEHA, votre expert formations en “Hygiène Qualité” et "Santé Sécurité »</a:t>
            </a:r>
            <a:endParaRPr lang="fr-FR" sz="4800" b="1" dirty="0"/>
          </a:p>
        </p:txBody>
      </p:sp>
    </p:spTree>
    <p:extLst>
      <p:ext uri="{BB962C8B-B14F-4D97-AF65-F5344CB8AC3E}">
        <p14:creationId xmlns:p14="http://schemas.microsoft.com/office/powerpoint/2010/main" val="398567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Montserrat"/>
        <a:ea typeface=""/>
        <a:cs typeface=""/>
      </a:majorFont>
      <a:minorFont>
        <a:latin typeface="Montserrat Light"/>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Aqualeha" id="{2AC4FF19-D7FA-1E42-BEFF-317FDE227CD7}" vid="{A3EE726A-5FBE-FE4E-BE54-4F9D5CA430E3}"/>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CatalogueFormationsAQL -2021</Template>
  <TotalTime>8736</TotalTime>
  <Words>864</Words>
  <Application>Microsoft Office PowerPoint</Application>
  <PresentationFormat>Personnalisé</PresentationFormat>
  <Paragraphs>113</Paragraphs>
  <Slides>6</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vt:i4>
      </vt:variant>
    </vt:vector>
  </HeadingPairs>
  <TitlesOfParts>
    <vt:vector size="16" baseType="lpstr">
      <vt:lpstr>Arial</vt:lpstr>
      <vt:lpstr>Calibri</vt:lpstr>
      <vt:lpstr>Montserrat</vt:lpstr>
      <vt:lpstr>Montserrat Light</vt:lpstr>
      <vt:lpstr>Montserrat Medium</vt:lpstr>
      <vt:lpstr>MontserratLight</vt:lpstr>
      <vt:lpstr>MontserratMedium</vt:lpstr>
      <vt:lpstr>Roboto</vt:lpstr>
      <vt:lpstr>Roboto Courant</vt:lpstr>
      <vt:lpstr>Thème Office</vt:lpstr>
      <vt:lpstr>Présentation PowerPoint</vt:lpstr>
      <vt:lpstr>Information</vt:lpstr>
      <vt:lpstr>Le pourquoi de la formation Hygiène qualité :</vt:lpstr>
      <vt:lpstr>L’offre de formation Hygiène Qualité en GMS</vt:lpstr>
      <vt:lpstr>Autres formations</vt:lpstr>
      <vt:lpstr>AQUALEHA, votre expert formations en “Hygiène Qualité” et "Santé Sécurité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Lequitte</dc:creator>
  <cp:lastModifiedBy>AQUALEHA Stéphanie Le Danvic</cp:lastModifiedBy>
  <cp:revision>36</cp:revision>
  <cp:lastPrinted>2020-01-17T07:50:13Z</cp:lastPrinted>
  <dcterms:created xsi:type="dcterms:W3CDTF">2020-10-05T08:52:22Z</dcterms:created>
  <dcterms:modified xsi:type="dcterms:W3CDTF">2022-11-18T14:46:07Z</dcterms:modified>
</cp:coreProperties>
</file>